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4"/>
  </p:notesMasterIdLst>
  <p:sldIdLst>
    <p:sldId id="256" r:id="rId5"/>
    <p:sldId id="258" r:id="rId6"/>
    <p:sldId id="257" r:id="rId7"/>
    <p:sldId id="334" r:id="rId8"/>
    <p:sldId id="335" r:id="rId9"/>
    <p:sldId id="336" r:id="rId10"/>
    <p:sldId id="338" r:id="rId11"/>
    <p:sldId id="339" r:id="rId12"/>
    <p:sldId id="340" r:id="rId13"/>
    <p:sldId id="341" r:id="rId14"/>
    <p:sldId id="342" r:id="rId15"/>
    <p:sldId id="343" r:id="rId16"/>
    <p:sldId id="345" r:id="rId17"/>
    <p:sldId id="346" r:id="rId18"/>
    <p:sldId id="260" r:id="rId19"/>
    <p:sldId id="344" r:id="rId20"/>
    <p:sldId id="261" r:id="rId21"/>
    <p:sldId id="262" r:id="rId22"/>
    <p:sldId id="34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lten,  H." userId="d17381e6-1b55-4d4f-90ea-cd6d98f1a312" providerId="ADAL" clId="{872BDA74-1588-4FEB-8C5A-01A6F6B34157}"/>
  </pc:docChgLst>
  <pc:docChgLst>
    <pc:chgData name="Selten,  H." userId="d17381e6-1b55-4d4f-90ea-cd6d98f1a312" providerId="ADAL" clId="{97B2C302-601F-427D-93DF-0665512792ED}"/>
  </pc:docChgLst>
  <pc:docChgLst>
    <pc:chgData name="Selten,  H." userId="d17381e6-1b55-4d4f-90ea-cd6d98f1a312" providerId="ADAL" clId="{76F0C046-B6E0-4E86-BCD2-8C10C825B884}"/>
  </pc:docChgLst>
  <pc:docChgLst>
    <pc:chgData name="Selten,  H." userId="d17381e6-1b55-4d4f-90ea-cd6d98f1a312" providerId="ADAL" clId="{2F7B1A65-E9E6-4327-8045-E8364D11D2F1}"/>
    <pc:docChg chg="custSel addSld delSld modSld sldOrd">
      <pc:chgData name="Selten,  H." userId="d17381e6-1b55-4d4f-90ea-cd6d98f1a312" providerId="ADAL" clId="{2F7B1A65-E9E6-4327-8045-E8364D11D2F1}" dt="2020-10-15T13:19:16.288" v="396" actId="20577"/>
      <pc:docMkLst>
        <pc:docMk/>
      </pc:docMkLst>
      <pc:sldChg chg="addSp delSp modSp">
        <pc:chgData name="Selten,  H." userId="d17381e6-1b55-4d4f-90ea-cd6d98f1a312" providerId="ADAL" clId="{2F7B1A65-E9E6-4327-8045-E8364D11D2F1}" dt="2020-10-15T13:07:15.904" v="123" actId="20577"/>
        <pc:sldMkLst>
          <pc:docMk/>
          <pc:sldMk cId="2291972355" sldId="256"/>
        </pc:sldMkLst>
        <pc:spChg chg="mod">
          <ac:chgData name="Selten,  H." userId="d17381e6-1b55-4d4f-90ea-cd6d98f1a312" providerId="ADAL" clId="{2F7B1A65-E9E6-4327-8045-E8364D11D2F1}" dt="2020-10-15T13:03:50.176" v="11" actId="20577"/>
          <ac:spMkLst>
            <pc:docMk/>
            <pc:sldMk cId="2291972355" sldId="256"/>
            <ac:spMk id="2" creationId="{FA86C452-A034-4503-B578-2B7F981B668C}"/>
          </ac:spMkLst>
        </pc:spChg>
        <pc:spChg chg="mod">
          <ac:chgData name="Selten,  H." userId="d17381e6-1b55-4d4f-90ea-cd6d98f1a312" providerId="ADAL" clId="{2F7B1A65-E9E6-4327-8045-E8364D11D2F1}" dt="2020-10-15T13:05:41.748" v="84" actId="20577"/>
          <ac:spMkLst>
            <pc:docMk/>
            <pc:sldMk cId="2291972355" sldId="256"/>
            <ac:spMk id="3" creationId="{53E9DF7D-3ED3-41BC-9013-8106DBEB17C5}"/>
          </ac:spMkLst>
        </pc:spChg>
        <pc:spChg chg="mod">
          <ac:chgData name="Selten,  H." userId="d17381e6-1b55-4d4f-90ea-cd6d98f1a312" providerId="ADAL" clId="{2F7B1A65-E9E6-4327-8045-E8364D11D2F1}" dt="2020-10-15T13:07:15.904" v="123" actId="20577"/>
          <ac:spMkLst>
            <pc:docMk/>
            <pc:sldMk cId="2291972355" sldId="256"/>
            <ac:spMk id="5" creationId="{62E89BCF-B6BB-4CB0-8B2C-1FDAF74EF031}"/>
          </ac:spMkLst>
        </pc:spChg>
        <pc:picChg chg="del">
          <ac:chgData name="Selten,  H." userId="d17381e6-1b55-4d4f-90ea-cd6d98f1a312" providerId="ADAL" clId="{2F7B1A65-E9E6-4327-8045-E8364D11D2F1}" dt="2020-10-15T13:05:15.069" v="40" actId="478"/>
          <ac:picMkLst>
            <pc:docMk/>
            <pc:sldMk cId="2291972355" sldId="256"/>
            <ac:picMk id="4" creationId="{97776CF1-2353-4752-8B20-8E013257EE8D}"/>
          </ac:picMkLst>
        </pc:picChg>
        <pc:picChg chg="add mod">
          <ac:chgData name="Selten,  H." userId="d17381e6-1b55-4d4f-90ea-cd6d98f1a312" providerId="ADAL" clId="{2F7B1A65-E9E6-4327-8045-E8364D11D2F1}" dt="2020-10-15T13:05:21.203" v="44" actId="1076"/>
          <ac:picMkLst>
            <pc:docMk/>
            <pc:sldMk cId="2291972355" sldId="256"/>
            <ac:picMk id="2050" creationId="{5C91C3B0-2231-4ACF-B758-080D9C31DD90}"/>
          </ac:picMkLst>
        </pc:picChg>
      </pc:sldChg>
      <pc:sldChg chg="addSp delSp modSp">
        <pc:chgData name="Selten,  H." userId="d17381e6-1b55-4d4f-90ea-cd6d98f1a312" providerId="ADAL" clId="{2F7B1A65-E9E6-4327-8045-E8364D11D2F1}" dt="2020-10-15T13:07:25.833" v="127"/>
        <pc:sldMkLst>
          <pc:docMk/>
          <pc:sldMk cId="2705873900" sldId="257"/>
        </pc:sldMkLst>
        <pc:spChg chg="del">
          <ac:chgData name="Selten,  H." userId="d17381e6-1b55-4d4f-90ea-cd6d98f1a312" providerId="ADAL" clId="{2F7B1A65-E9E6-4327-8045-E8364D11D2F1}" dt="2020-10-15T13:04:07.670" v="16" actId="478"/>
          <ac:spMkLst>
            <pc:docMk/>
            <pc:sldMk cId="2705873900" sldId="257"/>
            <ac:spMk id="2" creationId="{00000000-0000-0000-0000-000000000000}"/>
          </ac:spMkLst>
        </pc:spChg>
        <pc:spChg chg="del">
          <ac:chgData name="Selten,  H." userId="d17381e6-1b55-4d4f-90ea-cd6d98f1a312" providerId="ADAL" clId="{2F7B1A65-E9E6-4327-8045-E8364D11D2F1}" dt="2020-10-15T13:03:58.384" v="14" actId="478"/>
          <ac:spMkLst>
            <pc:docMk/>
            <pc:sldMk cId="2705873900" sldId="257"/>
            <ac:spMk id="3" creationId="{00000000-0000-0000-0000-000000000000}"/>
          </ac:spMkLst>
        </pc:spChg>
        <pc:spChg chg="del">
          <ac:chgData name="Selten,  H." userId="d17381e6-1b55-4d4f-90ea-cd6d98f1a312" providerId="ADAL" clId="{2F7B1A65-E9E6-4327-8045-E8364D11D2F1}" dt="2020-10-15T13:04:10.672" v="17" actId="478"/>
          <ac:spMkLst>
            <pc:docMk/>
            <pc:sldMk cId="2705873900" sldId="257"/>
            <ac:spMk id="6" creationId="{00000000-0000-0000-0000-000000000000}"/>
          </ac:spMkLst>
        </pc:spChg>
        <pc:spChg chg="del">
          <ac:chgData name="Selten,  H." userId="d17381e6-1b55-4d4f-90ea-cd6d98f1a312" providerId="ADAL" clId="{2F7B1A65-E9E6-4327-8045-E8364D11D2F1}" dt="2020-10-15T13:07:25.594" v="126" actId="478"/>
          <ac:spMkLst>
            <pc:docMk/>
            <pc:sldMk cId="2705873900" sldId="257"/>
            <ac:spMk id="7" creationId="{97B1B004-3C02-4F90-8EB6-F3C13267FA53}"/>
          </ac:spMkLst>
        </pc:spChg>
        <pc:spChg chg="add del mod">
          <ac:chgData name="Selten,  H." userId="d17381e6-1b55-4d4f-90ea-cd6d98f1a312" providerId="ADAL" clId="{2F7B1A65-E9E6-4327-8045-E8364D11D2F1}" dt="2020-10-15T13:04:02.305" v="15" actId="478"/>
          <ac:spMkLst>
            <pc:docMk/>
            <pc:sldMk cId="2705873900" sldId="257"/>
            <ac:spMk id="9" creationId="{A809EA5B-D3F5-40B2-B4F4-EA0A10FE0BA2}"/>
          </ac:spMkLst>
        </pc:spChg>
        <pc:spChg chg="add mod">
          <ac:chgData name="Selten,  H." userId="d17381e6-1b55-4d4f-90ea-cd6d98f1a312" providerId="ADAL" clId="{2F7B1A65-E9E6-4327-8045-E8364D11D2F1}" dt="2020-10-15T13:04:29.560" v="36" actId="20577"/>
          <ac:spMkLst>
            <pc:docMk/>
            <pc:sldMk cId="2705873900" sldId="257"/>
            <ac:spMk id="13" creationId="{CA906303-E415-4C48-AD06-74FA4C4D3DD0}"/>
          </ac:spMkLst>
        </pc:spChg>
        <pc:spChg chg="add">
          <ac:chgData name="Selten,  H." userId="d17381e6-1b55-4d4f-90ea-cd6d98f1a312" providerId="ADAL" clId="{2F7B1A65-E9E6-4327-8045-E8364D11D2F1}" dt="2020-10-15T13:07:25.833" v="127"/>
          <ac:spMkLst>
            <pc:docMk/>
            <pc:sldMk cId="2705873900" sldId="257"/>
            <ac:spMk id="15" creationId="{7FA36617-86FA-4990-AD84-18D132BE458D}"/>
          </ac:spMkLst>
        </pc:spChg>
        <pc:picChg chg="del">
          <ac:chgData name="Selten,  H." userId="d17381e6-1b55-4d4f-90ea-cd6d98f1a312" providerId="ADAL" clId="{2F7B1A65-E9E6-4327-8045-E8364D11D2F1}" dt="2020-10-15T13:03:54.730" v="12" actId="478"/>
          <ac:picMkLst>
            <pc:docMk/>
            <pc:sldMk cId="2705873900" sldId="257"/>
            <ac:picMk id="4" creationId="{00000000-0000-0000-0000-000000000000}"/>
          </ac:picMkLst>
        </pc:picChg>
        <pc:picChg chg="del">
          <ac:chgData name="Selten,  H." userId="d17381e6-1b55-4d4f-90ea-cd6d98f1a312" providerId="ADAL" clId="{2F7B1A65-E9E6-4327-8045-E8364D11D2F1}" dt="2020-10-15T13:03:55.937" v="13" actId="478"/>
          <ac:picMkLst>
            <pc:docMk/>
            <pc:sldMk cId="2705873900" sldId="257"/>
            <ac:picMk id="5" creationId="{00000000-0000-0000-0000-000000000000}"/>
          </ac:picMkLst>
        </pc:picChg>
        <pc:picChg chg="add mod">
          <ac:chgData name="Selten,  H." userId="d17381e6-1b55-4d4f-90ea-cd6d98f1a312" providerId="ADAL" clId="{2F7B1A65-E9E6-4327-8045-E8364D11D2F1}" dt="2020-10-15T13:04:25.201" v="20" actId="14100"/>
          <ac:picMkLst>
            <pc:docMk/>
            <pc:sldMk cId="2705873900" sldId="257"/>
            <ac:picMk id="1026" creationId="{1FA29F36-26B3-41B9-A054-AAD1B446945D}"/>
          </ac:picMkLst>
        </pc:picChg>
      </pc:sldChg>
      <pc:sldChg chg="addSp delSp modSp">
        <pc:chgData name="Selten,  H." userId="d17381e6-1b55-4d4f-90ea-cd6d98f1a312" providerId="ADAL" clId="{2F7B1A65-E9E6-4327-8045-E8364D11D2F1}" dt="2020-10-15T13:07:22.107" v="125"/>
        <pc:sldMkLst>
          <pc:docMk/>
          <pc:sldMk cId="1896787516" sldId="258"/>
        </pc:sldMkLst>
        <pc:spChg chg="mod">
          <ac:chgData name="Selten,  H." userId="d17381e6-1b55-4d4f-90ea-cd6d98f1a312" providerId="ADAL" clId="{2F7B1A65-E9E6-4327-8045-E8364D11D2F1}" dt="2020-10-15T13:04:51.733" v="39" actId="12"/>
          <ac:spMkLst>
            <pc:docMk/>
            <pc:sldMk cId="1896787516" sldId="258"/>
            <ac:spMk id="3" creationId="{B58A204F-A04E-4BBF-888A-10CB5750C993}"/>
          </ac:spMkLst>
        </pc:spChg>
        <pc:spChg chg="del">
          <ac:chgData name="Selten,  H." userId="d17381e6-1b55-4d4f-90ea-cd6d98f1a312" providerId="ADAL" clId="{2F7B1A65-E9E6-4327-8045-E8364D11D2F1}" dt="2020-10-15T13:07:21.842" v="124" actId="478"/>
          <ac:spMkLst>
            <pc:docMk/>
            <pc:sldMk cId="1896787516" sldId="258"/>
            <ac:spMk id="5" creationId="{BF40A040-EECE-48BB-989B-D57AE142EC67}"/>
          </ac:spMkLst>
        </pc:spChg>
        <pc:spChg chg="add">
          <ac:chgData name="Selten,  H." userId="d17381e6-1b55-4d4f-90ea-cd6d98f1a312" providerId="ADAL" clId="{2F7B1A65-E9E6-4327-8045-E8364D11D2F1}" dt="2020-10-15T13:07:22.107" v="125"/>
          <ac:spMkLst>
            <pc:docMk/>
            <pc:sldMk cId="1896787516" sldId="258"/>
            <ac:spMk id="6" creationId="{B95660C4-9771-4D62-8364-20D3AD1C5FEE}"/>
          </ac:spMkLst>
        </pc:spChg>
      </pc:sldChg>
      <pc:sldChg chg="addSp modSp add">
        <pc:chgData name="Selten,  H." userId="d17381e6-1b55-4d4f-90ea-cd6d98f1a312" providerId="ADAL" clId="{2F7B1A65-E9E6-4327-8045-E8364D11D2F1}" dt="2020-10-15T13:18:52.423" v="347" actId="14100"/>
        <pc:sldMkLst>
          <pc:docMk/>
          <pc:sldMk cId="386107163" sldId="260"/>
        </pc:sldMkLst>
        <pc:spChg chg="mod">
          <ac:chgData name="Selten,  H." userId="d17381e6-1b55-4d4f-90ea-cd6d98f1a312" providerId="ADAL" clId="{2F7B1A65-E9E6-4327-8045-E8364D11D2F1}" dt="2020-10-15T13:18:44.368" v="342" actId="403"/>
          <ac:spMkLst>
            <pc:docMk/>
            <pc:sldMk cId="386107163" sldId="260"/>
            <ac:spMk id="2" creationId="{00000000-0000-0000-0000-000000000000}"/>
          </ac:spMkLst>
        </pc:spChg>
        <pc:spChg chg="mod">
          <ac:chgData name="Selten,  H." userId="d17381e6-1b55-4d4f-90ea-cd6d98f1a312" providerId="ADAL" clId="{2F7B1A65-E9E6-4327-8045-E8364D11D2F1}" dt="2020-10-15T13:18:52.423" v="347" actId="14100"/>
          <ac:spMkLst>
            <pc:docMk/>
            <pc:sldMk cId="386107163" sldId="260"/>
            <ac:spMk id="3" creationId="{00000000-0000-0000-0000-000000000000}"/>
          </ac:spMkLst>
        </pc:spChg>
        <pc:spChg chg="add">
          <ac:chgData name="Selten,  H." userId="d17381e6-1b55-4d4f-90ea-cd6d98f1a312" providerId="ADAL" clId="{2F7B1A65-E9E6-4327-8045-E8364D11D2F1}" dt="2020-10-15T13:17:47.471" v="303"/>
          <ac:spMkLst>
            <pc:docMk/>
            <pc:sldMk cId="386107163" sldId="260"/>
            <ac:spMk id="4" creationId="{6FB33FF0-7685-452E-B017-D137A2EB7322}"/>
          </ac:spMkLst>
        </pc:spChg>
      </pc:sldChg>
      <pc:sldChg chg="addSp modSp add">
        <pc:chgData name="Selten,  H." userId="d17381e6-1b55-4d4f-90ea-cd6d98f1a312" providerId="ADAL" clId="{2F7B1A65-E9E6-4327-8045-E8364D11D2F1}" dt="2020-10-15T13:19:16.288" v="396" actId="20577"/>
        <pc:sldMkLst>
          <pc:docMk/>
          <pc:sldMk cId="387397172" sldId="261"/>
        </pc:sldMkLst>
        <pc:spChg chg="mod">
          <ac:chgData name="Selten,  H." userId="d17381e6-1b55-4d4f-90ea-cd6d98f1a312" providerId="ADAL" clId="{2F7B1A65-E9E6-4327-8045-E8364D11D2F1}" dt="2020-10-15T13:19:16.288" v="396" actId="20577"/>
          <ac:spMkLst>
            <pc:docMk/>
            <pc:sldMk cId="387397172" sldId="261"/>
            <ac:spMk id="2" creationId="{00000000-0000-0000-0000-000000000000}"/>
          </ac:spMkLst>
        </pc:spChg>
        <pc:spChg chg="mod">
          <ac:chgData name="Selten,  H." userId="d17381e6-1b55-4d4f-90ea-cd6d98f1a312" providerId="ADAL" clId="{2F7B1A65-E9E6-4327-8045-E8364D11D2F1}" dt="2020-10-15T13:19:05.843" v="351" actId="27636"/>
          <ac:spMkLst>
            <pc:docMk/>
            <pc:sldMk cId="387397172" sldId="261"/>
            <ac:spMk id="3" creationId="{00000000-0000-0000-0000-000000000000}"/>
          </ac:spMkLst>
        </pc:spChg>
        <pc:spChg chg="add">
          <ac:chgData name="Selten,  H." userId="d17381e6-1b55-4d4f-90ea-cd6d98f1a312" providerId="ADAL" clId="{2F7B1A65-E9E6-4327-8045-E8364D11D2F1}" dt="2020-10-15T13:17:50.111" v="305"/>
          <ac:spMkLst>
            <pc:docMk/>
            <pc:sldMk cId="387397172" sldId="261"/>
            <ac:spMk id="5" creationId="{22566B97-8AB7-4ACD-9A7B-0A94D73A73C2}"/>
          </ac:spMkLst>
        </pc:spChg>
      </pc:sldChg>
      <pc:sldChg chg="del">
        <pc:chgData name="Selten,  H." userId="d17381e6-1b55-4d4f-90ea-cd6d98f1a312" providerId="ADAL" clId="{2F7B1A65-E9E6-4327-8045-E8364D11D2F1}" dt="2020-10-15T13:07:38.069" v="135" actId="2696"/>
        <pc:sldMkLst>
          <pc:docMk/>
          <pc:sldMk cId="946152560" sldId="261"/>
        </pc:sldMkLst>
      </pc:sldChg>
      <pc:sldChg chg="addSp modSp add">
        <pc:chgData name="Selten,  H." userId="d17381e6-1b55-4d4f-90ea-cd6d98f1a312" providerId="ADAL" clId="{2F7B1A65-E9E6-4327-8045-E8364D11D2F1}" dt="2020-10-15T13:17:51.392" v="306"/>
        <pc:sldMkLst>
          <pc:docMk/>
          <pc:sldMk cId="350406027" sldId="262"/>
        </pc:sldMkLst>
        <pc:spChg chg="mod">
          <ac:chgData name="Selten,  H." userId="d17381e6-1b55-4d4f-90ea-cd6d98f1a312" providerId="ADAL" clId="{2F7B1A65-E9E6-4327-8045-E8364D11D2F1}" dt="2020-10-15T13:15:52.109" v="294" actId="27636"/>
          <ac:spMkLst>
            <pc:docMk/>
            <pc:sldMk cId="350406027" sldId="262"/>
            <ac:spMk id="3" creationId="{00000000-0000-0000-0000-000000000000}"/>
          </ac:spMkLst>
        </pc:spChg>
        <pc:spChg chg="add">
          <ac:chgData name="Selten,  H." userId="d17381e6-1b55-4d4f-90ea-cd6d98f1a312" providerId="ADAL" clId="{2F7B1A65-E9E6-4327-8045-E8364D11D2F1}" dt="2020-10-15T13:17:51.392" v="306"/>
          <ac:spMkLst>
            <pc:docMk/>
            <pc:sldMk cId="350406027" sldId="262"/>
            <ac:spMk id="5" creationId="{DFE8C201-496B-481D-A8ED-8C2B92A73FD7}"/>
          </ac:spMkLst>
        </pc:spChg>
        <pc:picChg chg="add mod">
          <ac:chgData name="Selten,  H." userId="d17381e6-1b55-4d4f-90ea-cd6d98f1a312" providerId="ADAL" clId="{2F7B1A65-E9E6-4327-8045-E8364D11D2F1}" dt="2020-10-15T13:16:40.958" v="298" actId="14100"/>
          <ac:picMkLst>
            <pc:docMk/>
            <pc:sldMk cId="350406027" sldId="262"/>
            <ac:picMk id="12290" creationId="{DE55EB78-9803-4C64-A539-8DE4164FE088}"/>
          </ac:picMkLst>
        </pc:picChg>
      </pc:sldChg>
      <pc:sldChg chg="del">
        <pc:chgData name="Selten,  H." userId="d17381e6-1b55-4d4f-90ea-cd6d98f1a312" providerId="ADAL" clId="{2F7B1A65-E9E6-4327-8045-E8364D11D2F1}" dt="2020-10-15T13:13:13.239" v="224" actId="2696"/>
        <pc:sldMkLst>
          <pc:docMk/>
          <pc:sldMk cId="1781339550" sldId="293"/>
        </pc:sldMkLst>
      </pc:sldChg>
      <pc:sldChg chg="del">
        <pc:chgData name="Selten,  H." userId="d17381e6-1b55-4d4f-90ea-cd6d98f1a312" providerId="ADAL" clId="{2F7B1A65-E9E6-4327-8045-E8364D11D2F1}" dt="2020-10-15T13:07:38.034" v="132" actId="2696"/>
        <pc:sldMkLst>
          <pc:docMk/>
          <pc:sldMk cId="3242100387" sldId="313"/>
        </pc:sldMkLst>
      </pc:sldChg>
      <pc:sldChg chg="del">
        <pc:chgData name="Selten,  H." userId="d17381e6-1b55-4d4f-90ea-cd6d98f1a312" providerId="ADAL" clId="{2F7B1A65-E9E6-4327-8045-E8364D11D2F1}" dt="2020-10-15T13:07:38.084" v="136" actId="2696"/>
        <pc:sldMkLst>
          <pc:docMk/>
          <pc:sldMk cId="384974278" sldId="319"/>
        </pc:sldMkLst>
      </pc:sldChg>
      <pc:sldChg chg="del">
        <pc:chgData name="Selten,  H." userId="d17381e6-1b55-4d4f-90ea-cd6d98f1a312" providerId="ADAL" clId="{2F7B1A65-E9E6-4327-8045-E8364D11D2F1}" dt="2020-10-15T13:07:38.043" v="133" actId="2696"/>
        <pc:sldMkLst>
          <pc:docMk/>
          <pc:sldMk cId="445218175" sldId="326"/>
        </pc:sldMkLst>
      </pc:sldChg>
      <pc:sldChg chg="del">
        <pc:chgData name="Selten,  H." userId="d17381e6-1b55-4d4f-90ea-cd6d98f1a312" providerId="ADAL" clId="{2F7B1A65-E9E6-4327-8045-E8364D11D2F1}" dt="2020-10-15T13:10:02.653" v="142" actId="2696"/>
        <pc:sldMkLst>
          <pc:docMk/>
          <pc:sldMk cId="576247423" sldId="327"/>
        </pc:sldMkLst>
      </pc:sldChg>
      <pc:sldChg chg="del">
        <pc:chgData name="Selten,  H." userId="d17381e6-1b55-4d4f-90ea-cd6d98f1a312" providerId="ADAL" clId="{2F7B1A65-E9E6-4327-8045-E8364D11D2F1}" dt="2020-10-15T13:11:06.739" v="162" actId="2696"/>
        <pc:sldMkLst>
          <pc:docMk/>
          <pc:sldMk cId="3307961582" sldId="328"/>
        </pc:sldMkLst>
      </pc:sldChg>
      <pc:sldChg chg="del">
        <pc:chgData name="Selten,  H." userId="d17381e6-1b55-4d4f-90ea-cd6d98f1a312" providerId="ADAL" clId="{2F7B1A65-E9E6-4327-8045-E8364D11D2F1}" dt="2020-10-15T13:10:10.113" v="144" actId="2696"/>
        <pc:sldMkLst>
          <pc:docMk/>
          <pc:sldMk cId="956469160" sldId="329"/>
        </pc:sldMkLst>
      </pc:sldChg>
      <pc:sldChg chg="del">
        <pc:chgData name="Selten,  H." userId="d17381e6-1b55-4d4f-90ea-cd6d98f1a312" providerId="ADAL" clId="{2F7B1A65-E9E6-4327-8045-E8364D11D2F1}" dt="2020-10-15T13:07:46.530" v="139" actId="2696"/>
        <pc:sldMkLst>
          <pc:docMk/>
          <pc:sldMk cId="354122939" sldId="330"/>
        </pc:sldMkLst>
      </pc:sldChg>
      <pc:sldChg chg="del">
        <pc:chgData name="Selten,  H." userId="d17381e6-1b55-4d4f-90ea-cd6d98f1a312" providerId="ADAL" clId="{2F7B1A65-E9E6-4327-8045-E8364D11D2F1}" dt="2020-10-15T13:10:05.280" v="143" actId="2696"/>
        <pc:sldMkLst>
          <pc:docMk/>
          <pc:sldMk cId="1143154894" sldId="331"/>
        </pc:sldMkLst>
      </pc:sldChg>
      <pc:sldChg chg="del">
        <pc:chgData name="Selten,  H." userId="d17381e6-1b55-4d4f-90ea-cd6d98f1a312" providerId="ADAL" clId="{2F7B1A65-E9E6-4327-8045-E8364D11D2F1}" dt="2020-10-15T13:07:38.053" v="134" actId="2696"/>
        <pc:sldMkLst>
          <pc:docMk/>
          <pc:sldMk cId="113700869" sldId="332"/>
        </pc:sldMkLst>
      </pc:sldChg>
      <pc:sldChg chg="del">
        <pc:chgData name="Selten,  H." userId="d17381e6-1b55-4d4f-90ea-cd6d98f1a312" providerId="ADAL" clId="{2F7B1A65-E9E6-4327-8045-E8364D11D2F1}" dt="2020-10-15T13:13:12.827" v="223" actId="2696"/>
        <pc:sldMkLst>
          <pc:docMk/>
          <pc:sldMk cId="3423987452" sldId="333"/>
        </pc:sldMkLst>
      </pc:sldChg>
      <pc:sldChg chg="addSp delSp modSp add">
        <pc:chgData name="Selten,  H." userId="d17381e6-1b55-4d4f-90ea-cd6d98f1a312" providerId="ADAL" clId="{2F7B1A65-E9E6-4327-8045-E8364D11D2F1}" dt="2020-10-15T13:07:29.040" v="129"/>
        <pc:sldMkLst>
          <pc:docMk/>
          <pc:sldMk cId="4260896225" sldId="334"/>
        </pc:sldMkLst>
        <pc:spChg chg="add">
          <ac:chgData name="Selten,  H." userId="d17381e6-1b55-4d4f-90ea-cd6d98f1a312" providerId="ADAL" clId="{2F7B1A65-E9E6-4327-8045-E8364D11D2F1}" dt="2020-10-15T13:07:29.040" v="129"/>
          <ac:spMkLst>
            <pc:docMk/>
            <pc:sldMk cId="4260896225" sldId="334"/>
            <ac:spMk id="6" creationId="{9DC37CE5-B2CE-44D4-878D-10BF0FEADD5B}"/>
          </ac:spMkLst>
        </pc:spChg>
        <pc:spChg chg="del">
          <ac:chgData name="Selten,  H." userId="d17381e6-1b55-4d4f-90ea-cd6d98f1a312" providerId="ADAL" clId="{2F7B1A65-E9E6-4327-8045-E8364D11D2F1}" dt="2020-10-15T13:07:28.498" v="128" actId="478"/>
          <ac:spMkLst>
            <pc:docMk/>
            <pc:sldMk cId="4260896225" sldId="334"/>
            <ac:spMk id="7" creationId="{97B1B004-3C02-4F90-8EB6-F3C13267FA53}"/>
          </ac:spMkLst>
        </pc:spChg>
        <pc:spChg chg="mod">
          <ac:chgData name="Selten,  H." userId="d17381e6-1b55-4d4f-90ea-cd6d98f1a312" providerId="ADAL" clId="{2F7B1A65-E9E6-4327-8045-E8364D11D2F1}" dt="2020-10-15T13:05:49.240" v="96" actId="20577"/>
          <ac:spMkLst>
            <pc:docMk/>
            <pc:sldMk cId="4260896225" sldId="334"/>
            <ac:spMk id="13" creationId="{CA906303-E415-4C48-AD06-74FA4C4D3DD0}"/>
          </ac:spMkLst>
        </pc:spChg>
        <pc:picChg chg="del">
          <ac:chgData name="Selten,  H." userId="d17381e6-1b55-4d4f-90ea-cd6d98f1a312" providerId="ADAL" clId="{2F7B1A65-E9E6-4327-8045-E8364D11D2F1}" dt="2020-10-15T13:06:35.377" v="97" actId="478"/>
          <ac:picMkLst>
            <pc:docMk/>
            <pc:sldMk cId="4260896225" sldId="334"/>
            <ac:picMk id="1026" creationId="{1FA29F36-26B3-41B9-A054-AAD1B446945D}"/>
          </ac:picMkLst>
        </pc:picChg>
        <pc:picChg chg="add mod">
          <ac:chgData name="Selten,  H." userId="d17381e6-1b55-4d4f-90ea-cd6d98f1a312" providerId="ADAL" clId="{2F7B1A65-E9E6-4327-8045-E8364D11D2F1}" dt="2020-10-15T13:06:37.999" v="99" actId="1076"/>
          <ac:picMkLst>
            <pc:docMk/>
            <pc:sldMk cId="4260896225" sldId="334"/>
            <ac:picMk id="3074" creationId="{01043067-24DE-4855-AB0C-AECAC1B92564}"/>
          </ac:picMkLst>
        </pc:picChg>
      </pc:sldChg>
      <pc:sldChg chg="addSp delSp modSp add">
        <pc:chgData name="Selten,  H." userId="d17381e6-1b55-4d4f-90ea-cd6d98f1a312" providerId="ADAL" clId="{2F7B1A65-E9E6-4327-8045-E8364D11D2F1}" dt="2020-10-15T13:07:32.636" v="131"/>
        <pc:sldMkLst>
          <pc:docMk/>
          <pc:sldMk cId="4170049350" sldId="335"/>
        </pc:sldMkLst>
        <pc:spChg chg="add">
          <ac:chgData name="Selten,  H." userId="d17381e6-1b55-4d4f-90ea-cd6d98f1a312" providerId="ADAL" clId="{2F7B1A65-E9E6-4327-8045-E8364D11D2F1}" dt="2020-10-15T13:07:32.636" v="131"/>
          <ac:spMkLst>
            <pc:docMk/>
            <pc:sldMk cId="4170049350" sldId="335"/>
            <ac:spMk id="6" creationId="{925B99A5-02A5-459E-BA81-69637C653FD9}"/>
          </ac:spMkLst>
        </pc:spChg>
        <pc:spChg chg="del">
          <ac:chgData name="Selten,  H." userId="d17381e6-1b55-4d4f-90ea-cd6d98f1a312" providerId="ADAL" clId="{2F7B1A65-E9E6-4327-8045-E8364D11D2F1}" dt="2020-10-15T13:07:32.226" v="130" actId="478"/>
          <ac:spMkLst>
            <pc:docMk/>
            <pc:sldMk cId="4170049350" sldId="335"/>
            <ac:spMk id="7" creationId="{97B1B004-3C02-4F90-8EB6-F3C13267FA53}"/>
          </ac:spMkLst>
        </pc:spChg>
        <pc:spChg chg="mod">
          <ac:chgData name="Selten,  H." userId="d17381e6-1b55-4d4f-90ea-cd6d98f1a312" providerId="ADAL" clId="{2F7B1A65-E9E6-4327-8045-E8364D11D2F1}" dt="2020-10-15T13:06:47.401" v="112" actId="20577"/>
          <ac:spMkLst>
            <pc:docMk/>
            <pc:sldMk cId="4170049350" sldId="335"/>
            <ac:spMk id="13" creationId="{CA906303-E415-4C48-AD06-74FA4C4D3DD0}"/>
          </ac:spMkLst>
        </pc:spChg>
        <pc:picChg chg="del">
          <ac:chgData name="Selten,  H." userId="d17381e6-1b55-4d4f-90ea-cd6d98f1a312" providerId="ADAL" clId="{2F7B1A65-E9E6-4327-8045-E8364D11D2F1}" dt="2020-10-15T13:07:09.473" v="113" actId="478"/>
          <ac:picMkLst>
            <pc:docMk/>
            <pc:sldMk cId="4170049350" sldId="335"/>
            <ac:picMk id="3074" creationId="{01043067-24DE-4855-AB0C-AECAC1B92564}"/>
          </ac:picMkLst>
        </pc:picChg>
        <pc:picChg chg="add">
          <ac:chgData name="Selten,  H." userId="d17381e6-1b55-4d4f-90ea-cd6d98f1a312" providerId="ADAL" clId="{2F7B1A65-E9E6-4327-8045-E8364D11D2F1}" dt="2020-10-15T13:07:09.946" v="114"/>
          <ac:picMkLst>
            <pc:docMk/>
            <pc:sldMk cId="4170049350" sldId="335"/>
            <ac:picMk id="4098" creationId="{1CAB7390-B05E-48EF-B267-0B345267719F}"/>
          </ac:picMkLst>
        </pc:picChg>
      </pc:sldChg>
      <pc:sldChg chg="modSp add ord">
        <pc:chgData name="Selten,  H." userId="d17381e6-1b55-4d4f-90ea-cd6d98f1a312" providerId="ADAL" clId="{2F7B1A65-E9E6-4327-8045-E8364D11D2F1}" dt="2020-10-15T13:07:53.039" v="140" actId="400"/>
        <pc:sldMkLst>
          <pc:docMk/>
          <pc:sldMk cId="83757119" sldId="336"/>
        </pc:sldMkLst>
        <pc:spChg chg="mod">
          <ac:chgData name="Selten,  H." userId="d17381e6-1b55-4d4f-90ea-cd6d98f1a312" providerId="ADAL" clId="{2F7B1A65-E9E6-4327-8045-E8364D11D2F1}" dt="2020-10-15T13:07:53.039" v="140" actId="400"/>
          <ac:spMkLst>
            <pc:docMk/>
            <pc:sldMk cId="83757119" sldId="336"/>
            <ac:spMk id="3" creationId="{B58A204F-A04E-4BBF-888A-10CB5750C993}"/>
          </ac:spMkLst>
        </pc:spChg>
      </pc:sldChg>
      <pc:sldChg chg="add del ord">
        <pc:chgData name="Selten,  H." userId="d17381e6-1b55-4d4f-90ea-cd6d98f1a312" providerId="ADAL" clId="{2F7B1A65-E9E6-4327-8045-E8364D11D2F1}" dt="2020-10-15T13:10:26.041" v="157" actId="2696"/>
        <pc:sldMkLst>
          <pc:docMk/>
          <pc:sldMk cId="307380717" sldId="337"/>
        </pc:sldMkLst>
      </pc:sldChg>
      <pc:sldChg chg="modSp add">
        <pc:chgData name="Selten,  H." userId="d17381e6-1b55-4d4f-90ea-cd6d98f1a312" providerId="ADAL" clId="{2F7B1A65-E9E6-4327-8045-E8364D11D2F1}" dt="2020-10-15T13:12:36.583" v="210" actId="20577"/>
        <pc:sldMkLst>
          <pc:docMk/>
          <pc:sldMk cId="2683546263" sldId="338"/>
        </pc:sldMkLst>
        <pc:spChg chg="mod">
          <ac:chgData name="Selten,  H." userId="d17381e6-1b55-4d4f-90ea-cd6d98f1a312" providerId="ADAL" clId="{2F7B1A65-E9E6-4327-8045-E8364D11D2F1}" dt="2020-10-15T13:12:36.583" v="210" actId="20577"/>
          <ac:spMkLst>
            <pc:docMk/>
            <pc:sldMk cId="2683546263" sldId="338"/>
            <ac:spMk id="3" creationId="{53E9DF7D-3ED3-41BC-9013-8106DBEB17C5}"/>
          </ac:spMkLst>
        </pc:spChg>
      </pc:sldChg>
      <pc:sldChg chg="modSp add">
        <pc:chgData name="Selten,  H." userId="d17381e6-1b55-4d4f-90ea-cd6d98f1a312" providerId="ADAL" clId="{2F7B1A65-E9E6-4327-8045-E8364D11D2F1}" dt="2020-10-15T13:11:01.485" v="161" actId="6549"/>
        <pc:sldMkLst>
          <pc:docMk/>
          <pc:sldMk cId="3890247042" sldId="339"/>
        </pc:sldMkLst>
        <pc:spChg chg="mod">
          <ac:chgData name="Selten,  H." userId="d17381e6-1b55-4d4f-90ea-cd6d98f1a312" providerId="ADAL" clId="{2F7B1A65-E9E6-4327-8045-E8364D11D2F1}" dt="2020-10-15T13:11:01.485" v="161" actId="6549"/>
          <ac:spMkLst>
            <pc:docMk/>
            <pc:sldMk cId="3890247042" sldId="339"/>
            <ac:spMk id="3" creationId="{B58A204F-A04E-4BBF-888A-10CB5750C993}"/>
          </ac:spMkLst>
        </pc:spChg>
      </pc:sldChg>
      <pc:sldChg chg="addSp delSp modSp add">
        <pc:chgData name="Selten,  H." userId="d17381e6-1b55-4d4f-90ea-cd6d98f1a312" providerId="ADAL" clId="{2F7B1A65-E9E6-4327-8045-E8364D11D2F1}" dt="2020-10-15T13:12:02.335" v="180" actId="20577"/>
        <pc:sldMkLst>
          <pc:docMk/>
          <pc:sldMk cId="2588212595" sldId="340"/>
        </pc:sldMkLst>
        <pc:spChg chg="mod">
          <ac:chgData name="Selten,  H." userId="d17381e6-1b55-4d4f-90ea-cd6d98f1a312" providerId="ADAL" clId="{2F7B1A65-E9E6-4327-8045-E8364D11D2F1}" dt="2020-10-15T13:12:02.335" v="180" actId="20577"/>
          <ac:spMkLst>
            <pc:docMk/>
            <pc:sldMk cId="2588212595" sldId="340"/>
            <ac:spMk id="2" creationId="{E94AB523-FD8C-46E9-A738-6A9AC641E877}"/>
          </ac:spMkLst>
        </pc:spChg>
        <pc:spChg chg="del">
          <ac:chgData name="Selten,  H." userId="d17381e6-1b55-4d4f-90ea-cd6d98f1a312" providerId="ADAL" clId="{2F7B1A65-E9E6-4327-8045-E8364D11D2F1}" dt="2020-10-15T13:11:13.230" v="164" actId="478"/>
          <ac:spMkLst>
            <pc:docMk/>
            <pc:sldMk cId="2588212595" sldId="340"/>
            <ac:spMk id="3" creationId="{B58A204F-A04E-4BBF-888A-10CB5750C993}"/>
          </ac:spMkLst>
        </pc:spChg>
        <pc:spChg chg="add del mod">
          <ac:chgData name="Selten,  H." userId="d17381e6-1b55-4d4f-90ea-cd6d98f1a312" providerId="ADAL" clId="{2F7B1A65-E9E6-4327-8045-E8364D11D2F1}" dt="2020-10-15T13:11:23.449" v="165" actId="478"/>
          <ac:spMkLst>
            <pc:docMk/>
            <pc:sldMk cId="2588212595" sldId="340"/>
            <ac:spMk id="5" creationId="{F65068EF-F600-4C27-99D5-A4854227AE94}"/>
          </ac:spMkLst>
        </pc:spChg>
        <pc:picChg chg="add mod">
          <ac:chgData name="Selten,  H." userId="d17381e6-1b55-4d4f-90ea-cd6d98f1a312" providerId="ADAL" clId="{2F7B1A65-E9E6-4327-8045-E8364D11D2F1}" dt="2020-10-15T13:11:27.334" v="168" actId="1076"/>
          <ac:picMkLst>
            <pc:docMk/>
            <pc:sldMk cId="2588212595" sldId="340"/>
            <ac:picMk id="5122" creationId="{E53C33DB-849C-496D-9DBE-BDE1B66EBE96}"/>
          </ac:picMkLst>
        </pc:picChg>
        <pc:picChg chg="add mod">
          <ac:chgData name="Selten,  H." userId="d17381e6-1b55-4d4f-90ea-cd6d98f1a312" providerId="ADAL" clId="{2F7B1A65-E9E6-4327-8045-E8364D11D2F1}" dt="2020-10-15T13:11:36.654" v="172" actId="1076"/>
          <ac:picMkLst>
            <pc:docMk/>
            <pc:sldMk cId="2588212595" sldId="340"/>
            <ac:picMk id="5124" creationId="{0D2AB10E-12D9-4F04-BF5B-32F847EB63D1}"/>
          </ac:picMkLst>
        </pc:picChg>
      </pc:sldChg>
      <pc:sldChg chg="addSp delSp modSp add">
        <pc:chgData name="Selten,  H." userId="d17381e6-1b55-4d4f-90ea-cd6d98f1a312" providerId="ADAL" clId="{2F7B1A65-E9E6-4327-8045-E8364D11D2F1}" dt="2020-10-15T13:13:09.278" v="222" actId="1076"/>
        <pc:sldMkLst>
          <pc:docMk/>
          <pc:sldMk cId="3949970497" sldId="341"/>
        </pc:sldMkLst>
        <pc:spChg chg="mod">
          <ac:chgData name="Selten,  H." userId="d17381e6-1b55-4d4f-90ea-cd6d98f1a312" providerId="ADAL" clId="{2F7B1A65-E9E6-4327-8045-E8364D11D2F1}" dt="2020-10-15T13:12:58.633" v="216" actId="20577"/>
          <ac:spMkLst>
            <pc:docMk/>
            <pc:sldMk cId="3949970497" sldId="341"/>
            <ac:spMk id="2" creationId="{E94AB523-FD8C-46E9-A738-6A9AC641E877}"/>
          </ac:spMkLst>
        </pc:spChg>
        <pc:picChg chg="del">
          <ac:chgData name="Selten,  H." userId="d17381e6-1b55-4d4f-90ea-cd6d98f1a312" providerId="ADAL" clId="{2F7B1A65-E9E6-4327-8045-E8364D11D2F1}" dt="2020-10-15T13:12:59.785" v="217" actId="478"/>
          <ac:picMkLst>
            <pc:docMk/>
            <pc:sldMk cId="3949970497" sldId="341"/>
            <ac:picMk id="5122" creationId="{E53C33DB-849C-496D-9DBE-BDE1B66EBE96}"/>
          </ac:picMkLst>
        </pc:picChg>
        <pc:picChg chg="del">
          <ac:chgData name="Selten,  H." userId="d17381e6-1b55-4d4f-90ea-cd6d98f1a312" providerId="ADAL" clId="{2F7B1A65-E9E6-4327-8045-E8364D11D2F1}" dt="2020-10-15T13:13:00.472" v="218" actId="478"/>
          <ac:picMkLst>
            <pc:docMk/>
            <pc:sldMk cId="3949970497" sldId="341"/>
            <ac:picMk id="5124" creationId="{0D2AB10E-12D9-4F04-BF5B-32F847EB63D1}"/>
          </ac:picMkLst>
        </pc:picChg>
        <pc:picChg chg="add mod">
          <ac:chgData name="Selten,  H." userId="d17381e6-1b55-4d4f-90ea-cd6d98f1a312" providerId="ADAL" clId="{2F7B1A65-E9E6-4327-8045-E8364D11D2F1}" dt="2020-10-15T13:13:09.278" v="222" actId="1076"/>
          <ac:picMkLst>
            <pc:docMk/>
            <pc:sldMk cId="3949970497" sldId="341"/>
            <ac:picMk id="11266" creationId="{02E12784-431D-4148-9FE4-7E821A227EF2}"/>
          </ac:picMkLst>
        </pc:picChg>
      </pc:sldChg>
      <pc:sldChg chg="modSp add">
        <pc:chgData name="Selten,  H." userId="d17381e6-1b55-4d4f-90ea-cd6d98f1a312" providerId="ADAL" clId="{2F7B1A65-E9E6-4327-8045-E8364D11D2F1}" dt="2020-10-15T13:13:48.977" v="226" actId="400"/>
        <pc:sldMkLst>
          <pc:docMk/>
          <pc:sldMk cId="3785856735" sldId="342"/>
        </pc:sldMkLst>
        <pc:spChg chg="mod">
          <ac:chgData name="Selten,  H." userId="d17381e6-1b55-4d4f-90ea-cd6d98f1a312" providerId="ADAL" clId="{2F7B1A65-E9E6-4327-8045-E8364D11D2F1}" dt="2020-10-15T13:13:48.977" v="226" actId="400"/>
          <ac:spMkLst>
            <pc:docMk/>
            <pc:sldMk cId="3785856735" sldId="342"/>
            <ac:spMk id="3" creationId="{B58A204F-A04E-4BBF-888A-10CB5750C993}"/>
          </ac:spMkLst>
        </pc:spChg>
      </pc:sldChg>
      <pc:sldChg chg="modSp add">
        <pc:chgData name="Selten,  H." userId="d17381e6-1b55-4d4f-90ea-cd6d98f1a312" providerId="ADAL" clId="{2F7B1A65-E9E6-4327-8045-E8364D11D2F1}" dt="2020-10-15T13:14:09.593" v="281" actId="20577"/>
        <pc:sldMkLst>
          <pc:docMk/>
          <pc:sldMk cId="256734519" sldId="343"/>
        </pc:sldMkLst>
        <pc:spChg chg="mod">
          <ac:chgData name="Selten,  H." userId="d17381e6-1b55-4d4f-90ea-cd6d98f1a312" providerId="ADAL" clId="{2F7B1A65-E9E6-4327-8045-E8364D11D2F1}" dt="2020-10-15T13:14:09.593" v="281" actId="20577"/>
          <ac:spMkLst>
            <pc:docMk/>
            <pc:sldMk cId="256734519" sldId="343"/>
            <ac:spMk id="3" creationId="{53E9DF7D-3ED3-41BC-9013-8106DBEB17C5}"/>
          </ac:spMkLst>
        </pc:spChg>
      </pc:sldChg>
      <pc:sldChg chg="addSp modSp add">
        <pc:chgData name="Selten,  H." userId="d17381e6-1b55-4d4f-90ea-cd6d98f1a312" providerId="ADAL" clId="{2F7B1A65-E9E6-4327-8045-E8364D11D2F1}" dt="2020-10-15T13:17:48.596" v="304"/>
        <pc:sldMkLst>
          <pc:docMk/>
          <pc:sldMk cId="3591042290" sldId="344"/>
        </pc:sldMkLst>
        <pc:spChg chg="mod">
          <ac:chgData name="Selten,  H." userId="d17381e6-1b55-4d4f-90ea-cd6d98f1a312" providerId="ADAL" clId="{2F7B1A65-E9E6-4327-8045-E8364D11D2F1}" dt="2020-10-15T13:14:52.612" v="284" actId="27636"/>
          <ac:spMkLst>
            <pc:docMk/>
            <pc:sldMk cId="3591042290" sldId="344"/>
            <ac:spMk id="3" creationId="{00000000-0000-0000-0000-000000000000}"/>
          </ac:spMkLst>
        </pc:spChg>
        <pc:spChg chg="add">
          <ac:chgData name="Selten,  H." userId="d17381e6-1b55-4d4f-90ea-cd6d98f1a312" providerId="ADAL" clId="{2F7B1A65-E9E6-4327-8045-E8364D11D2F1}" dt="2020-10-15T13:17:48.596" v="304"/>
          <ac:spMkLst>
            <pc:docMk/>
            <pc:sldMk cId="3591042290" sldId="344"/>
            <ac:spMk id="4" creationId="{11B05C4D-4BC1-4287-8666-83260242D68B}"/>
          </ac:spMkLst>
        </pc:spChg>
      </pc:sldChg>
      <pc:sldChg chg="modSp add ord">
        <pc:chgData name="Selten,  H." userId="d17381e6-1b55-4d4f-90ea-cd6d98f1a312" providerId="ADAL" clId="{2F7B1A65-E9E6-4327-8045-E8364D11D2F1}" dt="2020-10-15T13:18:05.160" v="308"/>
        <pc:sldMkLst>
          <pc:docMk/>
          <pc:sldMk cId="4058492521" sldId="345"/>
        </pc:sldMkLst>
        <pc:spChg chg="mod">
          <ac:chgData name="Selten,  H." userId="d17381e6-1b55-4d4f-90ea-cd6d98f1a312" providerId="ADAL" clId="{2F7B1A65-E9E6-4327-8045-E8364D11D2F1}" dt="2020-10-15T13:15:18.527" v="289" actId="6549"/>
          <ac:spMkLst>
            <pc:docMk/>
            <pc:sldMk cId="4058492521" sldId="345"/>
            <ac:spMk id="3" creationId="{B58A204F-A04E-4BBF-888A-10CB5750C993}"/>
          </ac:spMkLst>
        </pc:spChg>
      </pc:sldChg>
      <pc:sldChg chg="addSp modSp add">
        <pc:chgData name="Selten,  H." userId="d17381e6-1b55-4d4f-90ea-cd6d98f1a312" providerId="ADAL" clId="{2F7B1A65-E9E6-4327-8045-E8364D11D2F1}" dt="2020-10-15T13:18:29.630" v="337" actId="14100"/>
        <pc:sldMkLst>
          <pc:docMk/>
          <pc:sldMk cId="988435761" sldId="346"/>
        </pc:sldMkLst>
        <pc:spChg chg="add">
          <ac:chgData name="Selten,  H." userId="d17381e6-1b55-4d4f-90ea-cd6d98f1a312" providerId="ADAL" clId="{2F7B1A65-E9E6-4327-8045-E8364D11D2F1}" dt="2020-10-15T13:17:45.681" v="302"/>
          <ac:spMkLst>
            <pc:docMk/>
            <pc:sldMk cId="988435761" sldId="346"/>
            <ac:spMk id="3" creationId="{4AD6A231-593F-4296-A9BE-D5B4C2EB9A10}"/>
          </ac:spMkLst>
        </pc:spChg>
        <pc:spChg chg="add mod">
          <ac:chgData name="Selten,  H." userId="d17381e6-1b55-4d4f-90ea-cd6d98f1a312" providerId="ADAL" clId="{2F7B1A65-E9E6-4327-8045-E8364D11D2F1}" dt="2020-10-15T13:18:29.630" v="337" actId="14100"/>
          <ac:spMkLst>
            <pc:docMk/>
            <pc:sldMk cId="988435761" sldId="346"/>
            <ac:spMk id="4" creationId="{80EA4B6F-4859-434D-8A68-39711D2CC421}"/>
          </ac:spMkLst>
        </pc:spChg>
        <pc:picChg chg="add mod">
          <ac:chgData name="Selten,  H." userId="d17381e6-1b55-4d4f-90ea-cd6d98f1a312" providerId="ADAL" clId="{2F7B1A65-E9E6-4327-8045-E8364D11D2F1}" dt="2020-10-15T13:17:39.743" v="301" actId="1076"/>
          <ac:picMkLst>
            <pc:docMk/>
            <pc:sldMk cId="988435761" sldId="346"/>
            <ac:picMk id="17410" creationId="{A4B92B00-D734-4079-B0C6-E3195B4F1399}"/>
          </ac:picMkLst>
        </pc:picChg>
      </pc:sldChg>
      <pc:sldChg chg="modSp add">
        <pc:chgData name="Selten,  H." userId="d17381e6-1b55-4d4f-90ea-cd6d98f1a312" providerId="ADAL" clId="{2F7B1A65-E9E6-4327-8045-E8364D11D2F1}" dt="2020-10-15T13:18:11.497" v="310" actId="400"/>
        <pc:sldMkLst>
          <pc:docMk/>
          <pc:sldMk cId="2649980653" sldId="347"/>
        </pc:sldMkLst>
        <pc:spChg chg="mod">
          <ac:chgData name="Selten,  H." userId="d17381e6-1b55-4d4f-90ea-cd6d98f1a312" providerId="ADAL" clId="{2F7B1A65-E9E6-4327-8045-E8364D11D2F1}" dt="2020-10-15T13:18:11.497" v="310" actId="400"/>
          <ac:spMkLst>
            <pc:docMk/>
            <pc:sldMk cId="2649980653" sldId="347"/>
            <ac:spMk id="3" creationId="{B58A204F-A04E-4BBF-888A-10CB5750C993}"/>
          </ac:spMkLst>
        </pc:spChg>
      </pc:sldChg>
    </pc:docChg>
  </pc:docChgLst>
  <pc:docChgLst>
    <pc:chgData name="Harm Selten" userId="d17381e6-1b55-4d4f-90ea-cd6d98f1a312" providerId="ADAL" clId="{1E5A6E6B-C58D-43D0-A1B6-494910239B8D}"/>
    <pc:docChg chg="custSel addSld delSld modSld sldOrd">
      <pc:chgData name="Harm Selten" userId="d17381e6-1b55-4d4f-90ea-cd6d98f1a312" providerId="ADAL" clId="{1E5A6E6B-C58D-43D0-A1B6-494910239B8D}" dt="2020-10-15T11:43:24.954" v="287" actId="1076"/>
      <pc:docMkLst>
        <pc:docMk/>
      </pc:docMkLst>
      <pc:sldChg chg="addSp delSp modSp">
        <pc:chgData name="Harm Selten" userId="d17381e6-1b55-4d4f-90ea-cd6d98f1a312" providerId="ADAL" clId="{1E5A6E6B-C58D-43D0-A1B6-494910239B8D}" dt="2020-10-15T11:18:04.271" v="84" actId="14100"/>
        <pc:sldMkLst>
          <pc:docMk/>
          <pc:sldMk cId="2291972355" sldId="256"/>
        </pc:sldMkLst>
        <pc:spChg chg="mod">
          <ac:chgData name="Harm Selten" userId="d17381e6-1b55-4d4f-90ea-cd6d98f1a312" providerId="ADAL" clId="{1E5A6E6B-C58D-43D0-A1B6-494910239B8D}" dt="2020-10-15T11:16:32.634" v="24" actId="27636"/>
          <ac:spMkLst>
            <pc:docMk/>
            <pc:sldMk cId="2291972355" sldId="256"/>
            <ac:spMk id="2" creationId="{FA86C452-A034-4503-B578-2B7F981B668C}"/>
          </ac:spMkLst>
        </pc:spChg>
        <pc:spChg chg="mod">
          <ac:chgData name="Harm Selten" userId="d17381e6-1b55-4d4f-90ea-cd6d98f1a312" providerId="ADAL" clId="{1E5A6E6B-C58D-43D0-A1B6-494910239B8D}" dt="2020-10-15T11:17:22.799" v="66" actId="20577"/>
          <ac:spMkLst>
            <pc:docMk/>
            <pc:sldMk cId="2291972355" sldId="256"/>
            <ac:spMk id="3" creationId="{53E9DF7D-3ED3-41BC-9013-8106DBEB17C5}"/>
          </ac:spMkLst>
        </pc:spChg>
        <pc:spChg chg="mod">
          <ac:chgData name="Harm Selten" userId="d17381e6-1b55-4d4f-90ea-cd6d98f1a312" providerId="ADAL" clId="{1E5A6E6B-C58D-43D0-A1B6-494910239B8D}" dt="2020-10-15T11:18:04.271" v="84" actId="14100"/>
          <ac:spMkLst>
            <pc:docMk/>
            <pc:sldMk cId="2291972355" sldId="256"/>
            <ac:spMk id="5" creationId="{62E89BCF-B6BB-4CB0-8B2C-1FDAF74EF031}"/>
          </ac:spMkLst>
        </pc:spChg>
        <pc:picChg chg="add mod">
          <ac:chgData name="Harm Selten" userId="d17381e6-1b55-4d4f-90ea-cd6d98f1a312" providerId="ADAL" clId="{1E5A6E6B-C58D-43D0-A1B6-494910239B8D}" dt="2020-10-15T11:16:57.870" v="27" actId="1076"/>
          <ac:picMkLst>
            <pc:docMk/>
            <pc:sldMk cId="2291972355" sldId="256"/>
            <ac:picMk id="4" creationId="{97776CF1-2353-4752-8B20-8E013257EE8D}"/>
          </ac:picMkLst>
        </pc:picChg>
        <pc:picChg chg="del">
          <ac:chgData name="Harm Selten" userId="d17381e6-1b55-4d4f-90ea-cd6d98f1a312" providerId="ADAL" clId="{1E5A6E6B-C58D-43D0-A1B6-494910239B8D}" dt="2020-10-15T11:16:35.233" v="25" actId="478"/>
          <ac:picMkLst>
            <pc:docMk/>
            <pc:sldMk cId="2291972355" sldId="256"/>
            <ac:picMk id="1026" creationId="{CDEE69D3-6E2E-4A79-A229-0EF5662E78B4}"/>
          </ac:picMkLst>
        </pc:picChg>
      </pc:sldChg>
      <pc:sldChg chg="addSp add">
        <pc:chgData name="Harm Selten" userId="d17381e6-1b55-4d4f-90ea-cd6d98f1a312" providerId="ADAL" clId="{1E5A6E6B-C58D-43D0-A1B6-494910239B8D}" dt="2020-10-15T11:18:12.418" v="87"/>
        <pc:sldMkLst>
          <pc:docMk/>
          <pc:sldMk cId="2705873900" sldId="257"/>
        </pc:sldMkLst>
        <pc:spChg chg="add">
          <ac:chgData name="Harm Selten" userId="d17381e6-1b55-4d4f-90ea-cd6d98f1a312" providerId="ADAL" clId="{1E5A6E6B-C58D-43D0-A1B6-494910239B8D}" dt="2020-10-15T11:18:12.418" v="87"/>
          <ac:spMkLst>
            <pc:docMk/>
            <pc:sldMk cId="2705873900" sldId="257"/>
            <ac:spMk id="7" creationId="{97B1B004-3C02-4F90-8EB6-F3C13267FA53}"/>
          </ac:spMkLst>
        </pc:spChg>
      </pc:sldChg>
      <pc:sldChg chg="addSp delSp modSp ord">
        <pc:chgData name="Harm Selten" userId="d17381e6-1b55-4d4f-90ea-cd6d98f1a312" providerId="ADAL" clId="{1E5A6E6B-C58D-43D0-A1B6-494910239B8D}" dt="2020-10-15T11:24:31.981" v="239"/>
        <pc:sldMkLst>
          <pc:docMk/>
          <pc:sldMk cId="1896787516" sldId="258"/>
        </pc:sldMkLst>
        <pc:spChg chg="mod">
          <ac:chgData name="Harm Selten" userId="d17381e6-1b55-4d4f-90ea-cd6d98f1a312" providerId="ADAL" clId="{1E5A6E6B-C58D-43D0-A1B6-494910239B8D}" dt="2020-10-15T11:17:47.785" v="70" actId="12"/>
          <ac:spMkLst>
            <pc:docMk/>
            <pc:sldMk cId="1896787516" sldId="258"/>
            <ac:spMk id="3" creationId="{B58A204F-A04E-4BBF-888A-10CB5750C993}"/>
          </ac:spMkLst>
        </pc:spChg>
        <pc:spChg chg="add">
          <ac:chgData name="Harm Selten" userId="d17381e6-1b55-4d4f-90ea-cd6d98f1a312" providerId="ADAL" clId="{1E5A6E6B-C58D-43D0-A1B6-494910239B8D}" dt="2020-10-15T11:18:09.197" v="86"/>
          <ac:spMkLst>
            <pc:docMk/>
            <pc:sldMk cId="1896787516" sldId="258"/>
            <ac:spMk id="5" creationId="{BF40A040-EECE-48BB-989B-D57AE142EC67}"/>
          </ac:spMkLst>
        </pc:spChg>
        <pc:spChg chg="del">
          <ac:chgData name="Harm Selten" userId="d17381e6-1b55-4d4f-90ea-cd6d98f1a312" providerId="ADAL" clId="{1E5A6E6B-C58D-43D0-A1B6-494910239B8D}" dt="2020-10-15T11:18:08.881" v="85" actId="478"/>
          <ac:spMkLst>
            <pc:docMk/>
            <pc:sldMk cId="1896787516" sldId="258"/>
            <ac:spMk id="6" creationId="{BE668937-FF12-4B5B-93DF-D60BF1325565}"/>
          </ac:spMkLst>
        </pc:spChg>
      </pc:sldChg>
      <pc:sldChg chg="del">
        <pc:chgData name="Harm Selten" userId="d17381e6-1b55-4d4f-90ea-cd6d98f1a312" providerId="ADAL" clId="{1E5A6E6B-C58D-43D0-A1B6-494910239B8D}" dt="2020-10-15T11:17:51.287" v="71" actId="2696"/>
        <pc:sldMkLst>
          <pc:docMk/>
          <pc:sldMk cId="4222822265" sldId="259"/>
        </pc:sldMkLst>
      </pc:sldChg>
      <pc:sldChg chg="del">
        <pc:chgData name="Harm Selten" userId="d17381e6-1b55-4d4f-90ea-cd6d98f1a312" providerId="ADAL" clId="{1E5A6E6B-C58D-43D0-A1B6-494910239B8D}" dt="2020-10-15T11:22:38.145" v="128" actId="2696"/>
        <pc:sldMkLst>
          <pc:docMk/>
          <pc:sldMk cId="3313475388" sldId="260"/>
        </pc:sldMkLst>
      </pc:sldChg>
      <pc:sldChg chg="add">
        <pc:chgData name="Harm Selten" userId="d17381e6-1b55-4d4f-90ea-cd6d98f1a312" providerId="ADAL" clId="{1E5A6E6B-C58D-43D0-A1B6-494910239B8D}" dt="2020-10-15T11:26:11.848" v="271"/>
        <pc:sldMkLst>
          <pc:docMk/>
          <pc:sldMk cId="946152560" sldId="261"/>
        </pc:sldMkLst>
      </pc:sldChg>
      <pc:sldChg chg="del">
        <pc:chgData name="Harm Selten" userId="d17381e6-1b55-4d4f-90ea-cd6d98f1a312" providerId="ADAL" clId="{1E5A6E6B-C58D-43D0-A1B6-494910239B8D}" dt="2020-10-15T11:22:50.683" v="129" actId="2696"/>
        <pc:sldMkLst>
          <pc:docMk/>
          <pc:sldMk cId="4258781270" sldId="261"/>
        </pc:sldMkLst>
      </pc:sldChg>
      <pc:sldChg chg="del">
        <pc:chgData name="Harm Selten" userId="d17381e6-1b55-4d4f-90ea-cd6d98f1a312" providerId="ADAL" clId="{1E5A6E6B-C58D-43D0-A1B6-494910239B8D}" dt="2020-10-15T11:25:24.453" v="247" actId="2696"/>
        <pc:sldMkLst>
          <pc:docMk/>
          <pc:sldMk cId="685887338" sldId="287"/>
        </pc:sldMkLst>
      </pc:sldChg>
      <pc:sldChg chg="del">
        <pc:chgData name="Harm Selten" userId="d17381e6-1b55-4d4f-90ea-cd6d98f1a312" providerId="ADAL" clId="{1E5A6E6B-C58D-43D0-A1B6-494910239B8D}" dt="2020-10-15T11:25:24.460" v="248" actId="2696"/>
        <pc:sldMkLst>
          <pc:docMk/>
          <pc:sldMk cId="2876857185" sldId="288"/>
        </pc:sldMkLst>
      </pc:sldChg>
      <pc:sldChg chg="del">
        <pc:chgData name="Harm Selten" userId="d17381e6-1b55-4d4f-90ea-cd6d98f1a312" providerId="ADAL" clId="{1E5A6E6B-C58D-43D0-A1B6-494910239B8D}" dt="2020-10-15T11:25:24.470" v="249" actId="2696"/>
        <pc:sldMkLst>
          <pc:docMk/>
          <pc:sldMk cId="1253348459" sldId="289"/>
        </pc:sldMkLst>
      </pc:sldChg>
      <pc:sldChg chg="del">
        <pc:chgData name="Harm Selten" userId="d17381e6-1b55-4d4f-90ea-cd6d98f1a312" providerId="ADAL" clId="{1E5A6E6B-C58D-43D0-A1B6-494910239B8D}" dt="2020-10-15T11:25:24.484" v="250" actId="2696"/>
        <pc:sldMkLst>
          <pc:docMk/>
          <pc:sldMk cId="3524474362" sldId="290"/>
        </pc:sldMkLst>
      </pc:sldChg>
      <pc:sldChg chg="del">
        <pc:chgData name="Harm Selten" userId="d17381e6-1b55-4d4f-90ea-cd6d98f1a312" providerId="ADAL" clId="{1E5A6E6B-C58D-43D0-A1B6-494910239B8D}" dt="2020-10-15T11:25:24.492" v="251" actId="2696"/>
        <pc:sldMkLst>
          <pc:docMk/>
          <pc:sldMk cId="1261543396" sldId="292"/>
        </pc:sldMkLst>
      </pc:sldChg>
      <pc:sldChg chg="addSp delSp modSp">
        <pc:chgData name="Harm Selten" userId="d17381e6-1b55-4d4f-90ea-cd6d98f1a312" providerId="ADAL" clId="{1E5A6E6B-C58D-43D0-A1B6-494910239B8D}" dt="2020-10-15T11:26:34.944" v="273"/>
        <pc:sldMkLst>
          <pc:docMk/>
          <pc:sldMk cId="1781339550" sldId="293"/>
        </pc:sldMkLst>
        <pc:spChg chg="mod">
          <ac:chgData name="Harm Selten" userId="d17381e6-1b55-4d4f-90ea-cd6d98f1a312" providerId="ADAL" clId="{1E5A6E6B-C58D-43D0-A1B6-494910239B8D}" dt="2020-10-15T11:25:19.574" v="246" actId="400"/>
          <ac:spMkLst>
            <pc:docMk/>
            <pc:sldMk cId="1781339550" sldId="293"/>
            <ac:spMk id="3" creationId="{B58A204F-A04E-4BBF-888A-10CB5750C993}"/>
          </ac:spMkLst>
        </pc:spChg>
        <pc:spChg chg="del">
          <ac:chgData name="Harm Selten" userId="d17381e6-1b55-4d4f-90ea-cd6d98f1a312" providerId="ADAL" clId="{1E5A6E6B-C58D-43D0-A1B6-494910239B8D}" dt="2020-10-15T11:26:34.667" v="272" actId="478"/>
          <ac:spMkLst>
            <pc:docMk/>
            <pc:sldMk cId="1781339550" sldId="293"/>
            <ac:spMk id="5" creationId="{05E37F9E-03C4-49E8-92BA-7FAF3017BE57}"/>
          </ac:spMkLst>
        </pc:spChg>
        <pc:spChg chg="add">
          <ac:chgData name="Harm Selten" userId="d17381e6-1b55-4d4f-90ea-cd6d98f1a312" providerId="ADAL" clId="{1E5A6E6B-C58D-43D0-A1B6-494910239B8D}" dt="2020-10-15T11:26:34.944" v="273"/>
          <ac:spMkLst>
            <pc:docMk/>
            <pc:sldMk cId="1781339550" sldId="293"/>
            <ac:spMk id="6" creationId="{6493F515-1D3E-4FC2-9FAE-17627F423AAF}"/>
          </ac:spMkLst>
        </pc:spChg>
      </pc:sldChg>
      <pc:sldChg chg="del">
        <pc:chgData name="Harm Selten" userId="d17381e6-1b55-4d4f-90ea-cd6d98f1a312" providerId="ADAL" clId="{1E5A6E6B-C58D-43D0-A1B6-494910239B8D}" dt="2020-10-15T11:25:24.504" v="253" actId="2696"/>
        <pc:sldMkLst>
          <pc:docMk/>
          <pc:sldMk cId="3935269731" sldId="294"/>
        </pc:sldMkLst>
      </pc:sldChg>
      <pc:sldChg chg="del">
        <pc:chgData name="Harm Selten" userId="d17381e6-1b55-4d4f-90ea-cd6d98f1a312" providerId="ADAL" clId="{1E5A6E6B-C58D-43D0-A1B6-494910239B8D}" dt="2020-10-15T11:25:24.500" v="252" actId="2696"/>
        <pc:sldMkLst>
          <pc:docMk/>
          <pc:sldMk cId="1302366110" sldId="295"/>
        </pc:sldMkLst>
      </pc:sldChg>
      <pc:sldChg chg="del">
        <pc:chgData name="Harm Selten" userId="d17381e6-1b55-4d4f-90ea-cd6d98f1a312" providerId="ADAL" clId="{1E5A6E6B-C58D-43D0-A1B6-494910239B8D}" dt="2020-10-15T11:25:24.510" v="254" actId="2696"/>
        <pc:sldMkLst>
          <pc:docMk/>
          <pc:sldMk cId="260080297" sldId="296"/>
        </pc:sldMkLst>
      </pc:sldChg>
      <pc:sldChg chg="del">
        <pc:chgData name="Harm Selten" userId="d17381e6-1b55-4d4f-90ea-cd6d98f1a312" providerId="ADAL" clId="{1E5A6E6B-C58D-43D0-A1B6-494910239B8D}" dt="2020-10-15T11:25:24.520" v="255" actId="2696"/>
        <pc:sldMkLst>
          <pc:docMk/>
          <pc:sldMk cId="1189462805" sldId="297"/>
        </pc:sldMkLst>
      </pc:sldChg>
      <pc:sldChg chg="del">
        <pc:chgData name="Harm Selten" userId="d17381e6-1b55-4d4f-90ea-cd6d98f1a312" providerId="ADAL" clId="{1E5A6E6B-C58D-43D0-A1B6-494910239B8D}" dt="2020-10-15T11:25:24.526" v="256" actId="2696"/>
        <pc:sldMkLst>
          <pc:docMk/>
          <pc:sldMk cId="721608890" sldId="298"/>
        </pc:sldMkLst>
      </pc:sldChg>
      <pc:sldChg chg="del">
        <pc:chgData name="Harm Selten" userId="d17381e6-1b55-4d4f-90ea-cd6d98f1a312" providerId="ADAL" clId="{1E5A6E6B-C58D-43D0-A1B6-494910239B8D}" dt="2020-10-15T11:25:24.533" v="257" actId="2696"/>
        <pc:sldMkLst>
          <pc:docMk/>
          <pc:sldMk cId="2908584509" sldId="299"/>
        </pc:sldMkLst>
      </pc:sldChg>
      <pc:sldChg chg="del">
        <pc:chgData name="Harm Selten" userId="d17381e6-1b55-4d4f-90ea-cd6d98f1a312" providerId="ADAL" clId="{1E5A6E6B-C58D-43D0-A1B6-494910239B8D}" dt="2020-10-15T11:25:24.580" v="264" actId="2696"/>
        <pc:sldMkLst>
          <pc:docMk/>
          <pc:sldMk cId="2446875399" sldId="300"/>
        </pc:sldMkLst>
      </pc:sldChg>
      <pc:sldChg chg="del">
        <pc:chgData name="Harm Selten" userId="d17381e6-1b55-4d4f-90ea-cd6d98f1a312" providerId="ADAL" clId="{1E5A6E6B-C58D-43D0-A1B6-494910239B8D}" dt="2020-10-15T11:25:24.580" v="266" actId="2696"/>
        <pc:sldMkLst>
          <pc:docMk/>
          <pc:sldMk cId="3890315383" sldId="302"/>
        </pc:sldMkLst>
      </pc:sldChg>
      <pc:sldChg chg="del">
        <pc:chgData name="Harm Selten" userId="d17381e6-1b55-4d4f-90ea-cd6d98f1a312" providerId="ADAL" clId="{1E5A6E6B-C58D-43D0-A1B6-494910239B8D}" dt="2020-10-15T11:25:24.599" v="267" actId="2696"/>
        <pc:sldMkLst>
          <pc:docMk/>
          <pc:sldMk cId="2166692327" sldId="303"/>
        </pc:sldMkLst>
      </pc:sldChg>
      <pc:sldChg chg="del">
        <pc:chgData name="Harm Selten" userId="d17381e6-1b55-4d4f-90ea-cd6d98f1a312" providerId="ADAL" clId="{1E5A6E6B-C58D-43D0-A1B6-494910239B8D}" dt="2020-10-15T11:25:24.539" v="258" actId="2696"/>
        <pc:sldMkLst>
          <pc:docMk/>
          <pc:sldMk cId="1524906975" sldId="304"/>
        </pc:sldMkLst>
      </pc:sldChg>
      <pc:sldChg chg="del">
        <pc:chgData name="Harm Selten" userId="d17381e6-1b55-4d4f-90ea-cd6d98f1a312" providerId="ADAL" clId="{1E5A6E6B-C58D-43D0-A1B6-494910239B8D}" dt="2020-10-15T11:25:24.546" v="259" actId="2696"/>
        <pc:sldMkLst>
          <pc:docMk/>
          <pc:sldMk cId="4059222082" sldId="305"/>
        </pc:sldMkLst>
      </pc:sldChg>
      <pc:sldChg chg="del">
        <pc:chgData name="Harm Selten" userId="d17381e6-1b55-4d4f-90ea-cd6d98f1a312" providerId="ADAL" clId="{1E5A6E6B-C58D-43D0-A1B6-494910239B8D}" dt="2020-10-15T11:25:24.556" v="260" actId="2696"/>
        <pc:sldMkLst>
          <pc:docMk/>
          <pc:sldMk cId="491331938" sldId="306"/>
        </pc:sldMkLst>
      </pc:sldChg>
      <pc:sldChg chg="del">
        <pc:chgData name="Harm Selten" userId="d17381e6-1b55-4d4f-90ea-cd6d98f1a312" providerId="ADAL" clId="{1E5A6E6B-C58D-43D0-A1B6-494910239B8D}" dt="2020-10-15T11:25:24.566" v="261" actId="2696"/>
        <pc:sldMkLst>
          <pc:docMk/>
          <pc:sldMk cId="2723074033" sldId="307"/>
        </pc:sldMkLst>
      </pc:sldChg>
      <pc:sldChg chg="del">
        <pc:chgData name="Harm Selten" userId="d17381e6-1b55-4d4f-90ea-cd6d98f1a312" providerId="ADAL" clId="{1E5A6E6B-C58D-43D0-A1B6-494910239B8D}" dt="2020-10-15T11:25:24.572" v="262" actId="2696"/>
        <pc:sldMkLst>
          <pc:docMk/>
          <pc:sldMk cId="497006048" sldId="308"/>
        </pc:sldMkLst>
      </pc:sldChg>
      <pc:sldChg chg="del">
        <pc:chgData name="Harm Selten" userId="d17381e6-1b55-4d4f-90ea-cd6d98f1a312" providerId="ADAL" clId="{1E5A6E6B-C58D-43D0-A1B6-494910239B8D}" dt="2020-10-15T11:25:24.577" v="263" actId="2696"/>
        <pc:sldMkLst>
          <pc:docMk/>
          <pc:sldMk cId="88335936" sldId="309"/>
        </pc:sldMkLst>
      </pc:sldChg>
      <pc:sldChg chg="del">
        <pc:chgData name="Harm Selten" userId="d17381e6-1b55-4d4f-90ea-cd6d98f1a312" providerId="ADAL" clId="{1E5A6E6B-C58D-43D0-A1B6-494910239B8D}" dt="2020-10-15T11:25:24.580" v="265" actId="2696"/>
        <pc:sldMkLst>
          <pc:docMk/>
          <pc:sldMk cId="3692646799" sldId="310"/>
        </pc:sldMkLst>
      </pc:sldChg>
      <pc:sldChg chg="del">
        <pc:chgData name="Harm Selten" userId="d17381e6-1b55-4d4f-90ea-cd6d98f1a312" providerId="ADAL" clId="{1E5A6E6B-C58D-43D0-A1B6-494910239B8D}" dt="2020-10-15T11:25:24.606" v="268" actId="2696"/>
        <pc:sldMkLst>
          <pc:docMk/>
          <pc:sldMk cId="3037571655" sldId="311"/>
        </pc:sldMkLst>
      </pc:sldChg>
      <pc:sldChg chg="del">
        <pc:chgData name="Harm Selten" userId="d17381e6-1b55-4d4f-90ea-cd6d98f1a312" providerId="ADAL" clId="{1E5A6E6B-C58D-43D0-A1B6-494910239B8D}" dt="2020-10-15T11:25:24.613" v="269" actId="2696"/>
        <pc:sldMkLst>
          <pc:docMk/>
          <pc:sldMk cId="2222034134" sldId="312"/>
        </pc:sldMkLst>
      </pc:sldChg>
      <pc:sldChg chg="addSp modSp add">
        <pc:chgData name="Harm Selten" userId="d17381e6-1b55-4d4f-90ea-cd6d98f1a312" providerId="ADAL" clId="{1E5A6E6B-C58D-43D0-A1B6-494910239B8D}" dt="2020-10-15T11:43:24.954" v="287" actId="1076"/>
        <pc:sldMkLst>
          <pc:docMk/>
          <pc:sldMk cId="3242100387" sldId="313"/>
        </pc:sldMkLst>
        <pc:spChg chg="add">
          <ac:chgData name="Harm Selten" userId="d17381e6-1b55-4d4f-90ea-cd6d98f1a312" providerId="ADAL" clId="{1E5A6E6B-C58D-43D0-A1B6-494910239B8D}" dt="2020-10-15T11:18:13.994" v="88"/>
          <ac:spMkLst>
            <pc:docMk/>
            <pc:sldMk cId="3242100387" sldId="313"/>
            <ac:spMk id="4" creationId="{CB2067BE-AE10-46A4-9BDB-009BC3B46F1E}"/>
          </ac:spMkLst>
        </pc:spChg>
        <pc:picChg chg="add mod">
          <ac:chgData name="Harm Selten" userId="d17381e6-1b55-4d4f-90ea-cd6d98f1a312" providerId="ADAL" clId="{1E5A6E6B-C58D-43D0-A1B6-494910239B8D}" dt="2020-10-15T11:43:22.578" v="286" actId="1076"/>
          <ac:picMkLst>
            <pc:docMk/>
            <pc:sldMk cId="3242100387" sldId="313"/>
            <ac:picMk id="5" creationId="{06687B73-9AB4-4D0B-983D-2EDD666A328A}"/>
          </ac:picMkLst>
        </pc:picChg>
        <pc:picChg chg="add mod">
          <ac:chgData name="Harm Selten" userId="d17381e6-1b55-4d4f-90ea-cd6d98f1a312" providerId="ADAL" clId="{1E5A6E6B-C58D-43D0-A1B6-494910239B8D}" dt="2020-10-15T11:43:24.954" v="287" actId="1076"/>
          <ac:picMkLst>
            <pc:docMk/>
            <pc:sldMk cId="3242100387" sldId="313"/>
            <ac:picMk id="10242" creationId="{56932E5E-A68F-4294-AB9D-42DC84424E94}"/>
          </ac:picMkLst>
        </pc:picChg>
      </pc:sldChg>
      <pc:sldChg chg="add">
        <pc:chgData name="Harm Selten" userId="d17381e6-1b55-4d4f-90ea-cd6d98f1a312" providerId="ADAL" clId="{1E5A6E6B-C58D-43D0-A1B6-494910239B8D}" dt="2020-10-15T11:26:11.848" v="271"/>
        <pc:sldMkLst>
          <pc:docMk/>
          <pc:sldMk cId="384974278" sldId="319"/>
        </pc:sldMkLst>
      </pc:sldChg>
      <pc:sldChg chg="addSp delSp modSp add">
        <pc:chgData name="Harm Selten" userId="d17381e6-1b55-4d4f-90ea-cd6d98f1a312" providerId="ADAL" clId="{1E5A6E6B-C58D-43D0-A1B6-494910239B8D}" dt="2020-10-15T11:23:13.395" v="131"/>
        <pc:sldMkLst>
          <pc:docMk/>
          <pc:sldMk cId="445218175" sldId="326"/>
        </pc:sldMkLst>
        <pc:spChg chg="add mod">
          <ac:chgData name="Harm Selten" userId="d17381e6-1b55-4d4f-90ea-cd6d98f1a312" providerId="ADAL" clId="{1E5A6E6B-C58D-43D0-A1B6-494910239B8D}" dt="2020-10-15T11:20:03.451" v="107" actId="20577"/>
          <ac:spMkLst>
            <pc:docMk/>
            <pc:sldMk cId="445218175" sldId="326"/>
            <ac:spMk id="2" creationId="{D2520589-FF81-405D-8BC2-EE4E5DD92EFA}"/>
          </ac:spMkLst>
        </pc:spChg>
        <pc:spChg chg="add del mod">
          <ac:chgData name="Harm Selten" userId="d17381e6-1b55-4d4f-90ea-cd6d98f1a312" providerId="ADAL" clId="{1E5A6E6B-C58D-43D0-A1B6-494910239B8D}" dt="2020-10-15T11:19:59.309" v="102" actId="478"/>
          <ac:spMkLst>
            <pc:docMk/>
            <pc:sldMk cId="445218175" sldId="326"/>
            <ac:spMk id="3" creationId="{65B70B6A-F97D-450F-9C4C-781F425E6799}"/>
          </ac:spMkLst>
        </pc:spChg>
        <pc:spChg chg="add">
          <ac:chgData name="Harm Selten" userId="d17381e6-1b55-4d4f-90ea-cd6d98f1a312" providerId="ADAL" clId="{1E5A6E6B-C58D-43D0-A1B6-494910239B8D}" dt="2020-10-15T11:23:13.395" v="131"/>
          <ac:spMkLst>
            <pc:docMk/>
            <pc:sldMk cId="445218175" sldId="326"/>
            <ac:spMk id="5" creationId="{88A971D0-19D8-459C-9FDE-F80DED53E130}"/>
          </ac:spMkLst>
        </pc:spChg>
        <pc:picChg chg="mod">
          <ac:chgData name="Harm Selten" userId="d17381e6-1b55-4d4f-90ea-cd6d98f1a312" providerId="ADAL" clId="{1E5A6E6B-C58D-43D0-A1B6-494910239B8D}" dt="2020-10-15T11:20:05.451" v="108" actId="1076"/>
          <ac:picMkLst>
            <pc:docMk/>
            <pc:sldMk cId="445218175" sldId="326"/>
            <ac:picMk id="7170" creationId="{E895F2DA-5514-49F5-AB07-3E2662159901}"/>
          </ac:picMkLst>
        </pc:picChg>
      </pc:sldChg>
      <pc:sldChg chg="addSp modSp add">
        <pc:chgData name="Harm Selten" userId="d17381e6-1b55-4d4f-90ea-cd6d98f1a312" providerId="ADAL" clId="{1E5A6E6B-C58D-43D0-A1B6-494910239B8D}" dt="2020-10-15T11:23:14.738" v="132"/>
        <pc:sldMkLst>
          <pc:docMk/>
          <pc:sldMk cId="576247423" sldId="327"/>
        </pc:sldMkLst>
        <pc:spChg chg="mod">
          <ac:chgData name="Harm Selten" userId="d17381e6-1b55-4d4f-90ea-cd6d98f1a312" providerId="ADAL" clId="{1E5A6E6B-C58D-43D0-A1B6-494910239B8D}" dt="2020-10-15T11:22:27.500" v="127" actId="20577"/>
          <ac:spMkLst>
            <pc:docMk/>
            <pc:sldMk cId="576247423" sldId="327"/>
            <ac:spMk id="2" creationId="{00000000-0000-0000-0000-000000000000}"/>
          </ac:spMkLst>
        </pc:spChg>
        <pc:spChg chg="add">
          <ac:chgData name="Harm Selten" userId="d17381e6-1b55-4d4f-90ea-cd6d98f1a312" providerId="ADAL" clId="{1E5A6E6B-C58D-43D0-A1B6-494910239B8D}" dt="2020-10-15T11:23:14.738" v="132"/>
          <ac:spMkLst>
            <pc:docMk/>
            <pc:sldMk cId="576247423" sldId="327"/>
            <ac:spMk id="11" creationId="{EC52161B-FCBC-4A0E-A993-9958C8F17D6A}"/>
          </ac:spMkLst>
        </pc:spChg>
      </pc:sldChg>
      <pc:sldChg chg="addSp delSp add">
        <pc:chgData name="Harm Selten" userId="d17381e6-1b55-4d4f-90ea-cd6d98f1a312" providerId="ADAL" clId="{1E5A6E6B-C58D-43D0-A1B6-494910239B8D}" dt="2020-10-15T11:23:16.402" v="133"/>
        <pc:sldMkLst>
          <pc:docMk/>
          <pc:sldMk cId="3307961582" sldId="328"/>
        </pc:sldMkLst>
        <pc:spChg chg="del">
          <ac:chgData name="Harm Selten" userId="d17381e6-1b55-4d4f-90ea-cd6d98f1a312" providerId="ADAL" clId="{1E5A6E6B-C58D-43D0-A1B6-494910239B8D}" dt="2020-10-15T11:22:21.133" v="110" actId="478"/>
          <ac:spMkLst>
            <pc:docMk/>
            <pc:sldMk cId="3307961582" sldId="328"/>
            <ac:spMk id="5" creationId="{00000000-0000-0000-0000-000000000000}"/>
          </ac:spMkLst>
        </pc:spChg>
        <pc:spChg chg="add">
          <ac:chgData name="Harm Selten" userId="d17381e6-1b55-4d4f-90ea-cd6d98f1a312" providerId="ADAL" clId="{1E5A6E6B-C58D-43D0-A1B6-494910239B8D}" dt="2020-10-15T11:23:16.402" v="133"/>
          <ac:spMkLst>
            <pc:docMk/>
            <pc:sldMk cId="3307961582" sldId="328"/>
            <ac:spMk id="6" creationId="{0BA390F2-0558-4352-AC19-1544643AAAA8}"/>
          </ac:spMkLst>
        </pc:spChg>
      </pc:sldChg>
      <pc:sldChg chg="addSp delSp modSp add">
        <pc:chgData name="Harm Selten" userId="d17381e6-1b55-4d4f-90ea-cd6d98f1a312" providerId="ADAL" clId="{1E5A6E6B-C58D-43D0-A1B6-494910239B8D}" dt="2020-10-15T11:25:07.927" v="245"/>
        <pc:sldMkLst>
          <pc:docMk/>
          <pc:sldMk cId="956469160" sldId="329"/>
        </pc:sldMkLst>
        <pc:spChg chg="mod">
          <ac:chgData name="Harm Selten" userId="d17381e6-1b55-4d4f-90ea-cd6d98f1a312" providerId="ADAL" clId="{1E5A6E6B-C58D-43D0-A1B6-494910239B8D}" dt="2020-10-15T11:23:42.914" v="172" actId="6549"/>
          <ac:spMkLst>
            <pc:docMk/>
            <pc:sldMk cId="956469160" sldId="329"/>
            <ac:spMk id="2" creationId="{FA86C452-A034-4503-B578-2B7F981B668C}"/>
          </ac:spMkLst>
        </pc:spChg>
        <pc:spChg chg="mod">
          <ac:chgData name="Harm Selten" userId="d17381e6-1b55-4d4f-90ea-cd6d98f1a312" providerId="ADAL" clId="{1E5A6E6B-C58D-43D0-A1B6-494910239B8D}" dt="2020-10-15T11:24:19.615" v="236" actId="6549"/>
          <ac:spMkLst>
            <pc:docMk/>
            <pc:sldMk cId="956469160" sldId="329"/>
            <ac:spMk id="3" creationId="{53E9DF7D-3ED3-41BC-9013-8106DBEB17C5}"/>
          </ac:spMkLst>
        </pc:spChg>
        <pc:spChg chg="add">
          <ac:chgData name="Harm Selten" userId="d17381e6-1b55-4d4f-90ea-cd6d98f1a312" providerId="ADAL" clId="{1E5A6E6B-C58D-43D0-A1B6-494910239B8D}" dt="2020-10-15T11:25:07.927" v="245"/>
          <ac:spMkLst>
            <pc:docMk/>
            <pc:sldMk cId="956469160" sldId="329"/>
            <ac:spMk id="5" creationId="{7DE35E3D-45E1-41AA-90BF-188F1E942551}"/>
          </ac:spMkLst>
        </pc:spChg>
        <pc:spChg chg="del">
          <ac:chgData name="Harm Selten" userId="d17381e6-1b55-4d4f-90ea-cd6d98f1a312" providerId="ADAL" clId="{1E5A6E6B-C58D-43D0-A1B6-494910239B8D}" dt="2020-10-15T11:25:07.693" v="244" actId="478"/>
          <ac:spMkLst>
            <pc:docMk/>
            <pc:sldMk cId="956469160" sldId="329"/>
            <ac:spMk id="6" creationId="{347927C2-DB63-4A86-B40F-BE8B1124CA2A}"/>
          </ac:spMkLst>
        </pc:spChg>
      </pc:sldChg>
      <pc:sldChg chg="modSp add">
        <pc:chgData name="Harm Selten" userId="d17381e6-1b55-4d4f-90ea-cd6d98f1a312" providerId="ADAL" clId="{1E5A6E6B-C58D-43D0-A1B6-494910239B8D}" dt="2020-10-15T11:24:45.288" v="241" actId="400"/>
        <pc:sldMkLst>
          <pc:docMk/>
          <pc:sldMk cId="354122939" sldId="330"/>
        </pc:sldMkLst>
        <pc:spChg chg="mod">
          <ac:chgData name="Harm Selten" userId="d17381e6-1b55-4d4f-90ea-cd6d98f1a312" providerId="ADAL" clId="{1E5A6E6B-C58D-43D0-A1B6-494910239B8D}" dt="2020-10-15T11:24:45.288" v="241" actId="400"/>
          <ac:spMkLst>
            <pc:docMk/>
            <pc:sldMk cId="354122939" sldId="330"/>
            <ac:spMk id="3" creationId="{B58A204F-A04E-4BBF-888A-10CB5750C993}"/>
          </ac:spMkLst>
        </pc:spChg>
      </pc:sldChg>
      <pc:sldChg chg="modSp add">
        <pc:chgData name="Harm Selten" userId="d17381e6-1b55-4d4f-90ea-cd6d98f1a312" providerId="ADAL" clId="{1E5A6E6B-C58D-43D0-A1B6-494910239B8D}" dt="2020-10-15T11:24:55.046" v="243" actId="400"/>
        <pc:sldMkLst>
          <pc:docMk/>
          <pc:sldMk cId="1143154894" sldId="331"/>
        </pc:sldMkLst>
        <pc:spChg chg="mod">
          <ac:chgData name="Harm Selten" userId="d17381e6-1b55-4d4f-90ea-cd6d98f1a312" providerId="ADAL" clId="{1E5A6E6B-C58D-43D0-A1B6-494910239B8D}" dt="2020-10-15T11:24:55.046" v="243" actId="400"/>
          <ac:spMkLst>
            <pc:docMk/>
            <pc:sldMk cId="1143154894" sldId="331"/>
            <ac:spMk id="3" creationId="{B58A204F-A04E-4BBF-888A-10CB5750C993}"/>
          </ac:spMkLst>
        </pc:spChg>
      </pc:sldChg>
      <pc:sldChg chg="delSp add setBg delDesignElem">
        <pc:chgData name="Harm Selten" userId="d17381e6-1b55-4d4f-90ea-cd6d98f1a312" providerId="ADAL" clId="{1E5A6E6B-C58D-43D0-A1B6-494910239B8D}" dt="2020-10-15T11:26:11.848" v="271"/>
        <pc:sldMkLst>
          <pc:docMk/>
          <pc:sldMk cId="113700869" sldId="332"/>
        </pc:sldMkLst>
        <pc:spChg chg="del">
          <ac:chgData name="Harm Selten" userId="d17381e6-1b55-4d4f-90ea-cd6d98f1a312" providerId="ADAL" clId="{1E5A6E6B-C58D-43D0-A1B6-494910239B8D}" dt="2020-10-15T11:26:11.848" v="271"/>
          <ac:spMkLst>
            <pc:docMk/>
            <pc:sldMk cId="113700869" sldId="332"/>
            <ac:spMk id="71" creationId="{41497DE5-0939-4D1D-9350-0C5E1B209C68}"/>
          </ac:spMkLst>
        </pc:spChg>
        <pc:spChg chg="del">
          <ac:chgData name="Harm Selten" userId="d17381e6-1b55-4d4f-90ea-cd6d98f1a312" providerId="ADAL" clId="{1E5A6E6B-C58D-43D0-A1B6-494910239B8D}" dt="2020-10-15T11:26:11.848" v="271"/>
          <ac:spMkLst>
            <pc:docMk/>
            <pc:sldMk cId="113700869" sldId="332"/>
            <ac:spMk id="73" creationId="{5CCC70ED-6C63-4537-B7EB-51990D6C0A6F}"/>
          </ac:spMkLst>
        </pc:spChg>
        <pc:spChg chg="del">
          <ac:chgData name="Harm Selten" userId="d17381e6-1b55-4d4f-90ea-cd6d98f1a312" providerId="ADAL" clId="{1E5A6E6B-C58D-43D0-A1B6-494910239B8D}" dt="2020-10-15T11:26:11.848" v="271"/>
          <ac:spMkLst>
            <pc:docMk/>
            <pc:sldMk cId="113700869" sldId="332"/>
            <ac:spMk id="75" creationId="{B76E24C1-2968-40DC-A36E-F6B85F0F0752}"/>
          </ac:spMkLst>
        </pc:spChg>
      </pc:sldChg>
      <pc:sldChg chg="addSp delSp modSp add">
        <pc:chgData name="Harm Selten" userId="d17381e6-1b55-4d4f-90ea-cd6d98f1a312" providerId="ADAL" clId="{1E5A6E6B-C58D-43D0-A1B6-494910239B8D}" dt="2020-10-15T11:28:55.875" v="281"/>
        <pc:sldMkLst>
          <pc:docMk/>
          <pc:sldMk cId="3423987452" sldId="333"/>
        </pc:sldMkLst>
        <pc:spChg chg="del">
          <ac:chgData name="Harm Selten" userId="d17381e6-1b55-4d4f-90ea-cd6d98f1a312" providerId="ADAL" clId="{1E5A6E6B-C58D-43D0-A1B6-494910239B8D}" dt="2020-10-15T11:28:43.661" v="275" actId="478"/>
          <ac:spMkLst>
            <pc:docMk/>
            <pc:sldMk cId="3423987452" sldId="333"/>
            <ac:spMk id="2" creationId="{42FA50BA-0D96-4A5B-B55A-FDC68162C256}"/>
          </ac:spMkLst>
        </pc:spChg>
        <pc:spChg chg="del">
          <ac:chgData name="Harm Selten" userId="d17381e6-1b55-4d4f-90ea-cd6d98f1a312" providerId="ADAL" clId="{1E5A6E6B-C58D-43D0-A1B6-494910239B8D}" dt="2020-10-15T11:28:45.211" v="276" actId="478"/>
          <ac:spMkLst>
            <pc:docMk/>
            <pc:sldMk cId="3423987452" sldId="333"/>
            <ac:spMk id="3" creationId="{D1D7F630-0DB0-428A-A130-6BDDAF53925A}"/>
          </ac:spMkLst>
        </pc:spChg>
        <pc:spChg chg="add">
          <ac:chgData name="Harm Selten" userId="d17381e6-1b55-4d4f-90ea-cd6d98f1a312" providerId="ADAL" clId="{1E5A6E6B-C58D-43D0-A1B6-494910239B8D}" dt="2020-10-15T11:28:55.875" v="281"/>
          <ac:spMkLst>
            <pc:docMk/>
            <pc:sldMk cId="3423987452" sldId="333"/>
            <ac:spMk id="5" creationId="{1AABD15E-8548-4EA0-A683-5776E614DDA0}"/>
          </ac:spMkLst>
        </pc:spChg>
        <pc:picChg chg="add mod">
          <ac:chgData name="Harm Selten" userId="d17381e6-1b55-4d4f-90ea-cd6d98f1a312" providerId="ADAL" clId="{1E5A6E6B-C58D-43D0-A1B6-494910239B8D}" dt="2020-10-15T11:28:50.015" v="280" actId="1076"/>
          <ac:picMkLst>
            <pc:docMk/>
            <pc:sldMk cId="3423987452" sldId="333"/>
            <ac:picMk id="4" creationId="{B649D5B4-61A3-4F33-81D5-9D45272E07AB}"/>
          </ac:picMkLst>
        </pc:picChg>
      </pc:sldChg>
    </pc:docChg>
  </pc:docChgLst>
  <pc:docChgLst>
    <pc:chgData name="Selten,  H." userId="d17381e6-1b55-4d4f-90ea-cd6d98f1a312" providerId="ADAL" clId="{BE7CABC5-E8C6-4E00-B7D8-5A6C295F9D37}"/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3CFD4-75AD-44E8-9DE0-4C428B053EB5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8C24-B8BC-42C1-B85B-1C175EE784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88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21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877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28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224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5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279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773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5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230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681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5059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94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6C452-A034-4503-B578-2B7F981B66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Thema</a:t>
            </a:r>
            <a:br>
              <a:rPr lang="nl-NL" dirty="0"/>
            </a:br>
            <a:r>
              <a:rPr lang="nl-NL" dirty="0"/>
              <a:t>Rekenen 2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3E9DF7D-3ED3-41BC-9013-8106DBEB17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nl-NL" dirty="0"/>
              <a:t>Omtrek</a:t>
            </a:r>
          </a:p>
          <a:p>
            <a:pPr marL="457200" indent="-457200">
              <a:buAutoNum type="arabicPeriod"/>
            </a:pPr>
            <a:r>
              <a:rPr lang="nl-NL" dirty="0"/>
              <a:t>Oppervlakte</a:t>
            </a:r>
          </a:p>
          <a:p>
            <a:pPr marL="457200" indent="-457200">
              <a:buAutoNum type="arabicPeriod"/>
            </a:pPr>
            <a:r>
              <a:rPr lang="nl-NL" dirty="0"/>
              <a:t>Omtrek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2E89BCF-B6BB-4CB0-8B2C-1FDAF74EF031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  <p:pic>
        <p:nvPicPr>
          <p:cNvPr id="2050" name="Picture 2" descr="Noorderpoort | Taal en Rekenen">
            <a:extLst>
              <a:ext uri="{FF2B5EF4-FFF2-40B4-BE49-F238E27FC236}">
                <a16:creationId xmlns:a16="http://schemas.microsoft.com/office/drawing/2014/main" id="{5C91C3B0-2231-4ACF-B758-080D9C31D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036" y="628444"/>
            <a:ext cx="5384366" cy="2692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972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Massa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95660C4-9771-4D62-8364-20D3AD1C5FEE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  <p:pic>
        <p:nvPicPr>
          <p:cNvPr id="11266" name="Picture 2" descr="Gewicht omrekenen">
            <a:extLst>
              <a:ext uri="{FF2B5EF4-FFF2-40B4-BE49-F238E27FC236}">
                <a16:creationId xmlns:a16="http://schemas.microsoft.com/office/drawing/2014/main" id="{02E12784-431D-4148-9FE4-7E821A227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112" y="2158384"/>
            <a:ext cx="4387220" cy="2541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9970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A204F-A04E-4BBF-888A-10CB5750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nl-NL" dirty="0"/>
            </a:br>
            <a:r>
              <a:rPr lang="nl-NL" dirty="0"/>
              <a:t>Aan het eind van de paragraaf weet 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dat je als eenheid van tijd seconde, minuut of uur gebruikt.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dat je meter per seconde of kilometer per uur gebruikt als eenheid voor snelheid.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dat de massa van een voorwerp wordt uitgedrukt in (kilo)gram.</a:t>
            </a:r>
          </a:p>
          <a:p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95660C4-9771-4D62-8364-20D3AD1C5FEE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</p:spTree>
    <p:extLst>
      <p:ext uri="{BB962C8B-B14F-4D97-AF65-F5344CB8AC3E}">
        <p14:creationId xmlns:p14="http://schemas.microsoft.com/office/powerpoint/2010/main" val="3785856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6C452-A034-4503-B578-2B7F981B66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Thema</a:t>
            </a:r>
            <a:br>
              <a:rPr lang="nl-NL" dirty="0"/>
            </a:br>
            <a:r>
              <a:rPr lang="nl-NL" dirty="0"/>
              <a:t>Rekenen 2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3E9DF7D-3ED3-41BC-9013-8106DBEB17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6. Machten</a:t>
            </a:r>
          </a:p>
          <a:p>
            <a:r>
              <a:rPr lang="nl-NL" dirty="0"/>
              <a:t>7. WN grote getallen</a:t>
            </a:r>
          </a:p>
          <a:p>
            <a:r>
              <a:rPr lang="nl-NL" dirty="0"/>
              <a:t>8. WN Kleine getallen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2E89BCF-B6BB-4CB0-8B2C-1FDAF74EF031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  <p:pic>
        <p:nvPicPr>
          <p:cNvPr id="2050" name="Picture 2" descr="Noorderpoort | Taal en Rekenen">
            <a:extLst>
              <a:ext uri="{FF2B5EF4-FFF2-40B4-BE49-F238E27FC236}">
                <a16:creationId xmlns:a16="http://schemas.microsoft.com/office/drawing/2014/main" id="{5C91C3B0-2231-4ACF-B758-080D9C31D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036" y="628444"/>
            <a:ext cx="5384366" cy="2692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34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A204F-A04E-4BBF-888A-10CB5750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nl-NL" dirty="0"/>
            </a:br>
            <a:r>
              <a:rPr lang="nl-NL" dirty="0"/>
              <a:t>Aan het eind van de paragraaf weet 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wat wordt bedoeld met machtsverheffen.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welke plek machtsverheffen heeft in de voorrangsregels.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hoe je (grote en kleine) getallen met de wetenschappelijke notatie kunt weergeven.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hoe je rekent met grote en kleine getallen.</a:t>
            </a:r>
          </a:p>
          <a:p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95660C4-9771-4D62-8364-20D3AD1C5FEE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</p:spTree>
    <p:extLst>
      <p:ext uri="{BB962C8B-B14F-4D97-AF65-F5344CB8AC3E}">
        <p14:creationId xmlns:p14="http://schemas.microsoft.com/office/powerpoint/2010/main" val="4058492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machten van 10">
            <a:extLst>
              <a:ext uri="{FF2B5EF4-FFF2-40B4-BE49-F238E27FC236}">
                <a16:creationId xmlns:a16="http://schemas.microsoft.com/office/drawing/2014/main" id="{A4B92B00-D734-4079-B0C6-E3195B4F13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199" y="2220810"/>
            <a:ext cx="432435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4AD6A231-593F-4296-A9BE-D5B4C2EB9A10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0EA4B6F-4859-434D-8A68-39711D2CC421}"/>
              </a:ext>
            </a:extLst>
          </p:cNvPr>
          <p:cNvSpPr txBox="1">
            <a:spLocks/>
          </p:cNvSpPr>
          <p:nvPr/>
        </p:nvSpPr>
        <p:spPr>
          <a:xfrm>
            <a:off x="1097280" y="939567"/>
            <a:ext cx="10058400" cy="7977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Rekenen met machten</a:t>
            </a:r>
          </a:p>
        </p:txBody>
      </p:sp>
    </p:spTree>
    <p:extLst>
      <p:ext uri="{BB962C8B-B14F-4D97-AF65-F5344CB8AC3E}">
        <p14:creationId xmlns:p14="http://schemas.microsoft.com/office/powerpoint/2010/main" val="988435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2689"/>
          </a:xfrm>
        </p:spPr>
        <p:txBody>
          <a:bodyPr>
            <a:normAutofit/>
          </a:bodyPr>
          <a:lstStyle/>
          <a:p>
            <a:r>
              <a:rPr lang="nl-NL" sz="4000" dirty="0"/>
              <a:t>Afspraken/ eisen Wetenschappelijk notatie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889233" y="1988190"/>
            <a:ext cx="8559567" cy="4303553"/>
          </a:xfrm>
        </p:spPr>
        <p:txBody>
          <a:bodyPr>
            <a:normAutofit fontScale="77500" lnSpcReduction="20000"/>
          </a:bodyPr>
          <a:lstStyle/>
          <a:p>
            <a:r>
              <a:rPr lang="nl-NL" dirty="0"/>
              <a:t>Altijd 1 cijfer voor de komma (tussen 1 en 9), dus 1,04 en niet 10,4</a:t>
            </a:r>
          </a:p>
          <a:p>
            <a:r>
              <a:rPr lang="nl-NL" dirty="0"/>
              <a:t>Altijd vermenigvuldigen met een macht van 10</a:t>
            </a:r>
            <a:r>
              <a:rPr lang="nl-NL" baseline="30000" dirty="0"/>
              <a:t>n</a:t>
            </a:r>
            <a:r>
              <a:rPr lang="nl-NL" dirty="0"/>
              <a:t> bijvoorbeeld </a:t>
            </a:r>
            <a:r>
              <a:rPr lang="nl-NL" dirty="0">
                <a:solidFill>
                  <a:srgbClr val="FF0000"/>
                </a:solidFill>
              </a:rPr>
              <a:t>1,04 x 10</a:t>
            </a:r>
            <a:r>
              <a:rPr lang="nl-NL" baseline="30000" dirty="0">
                <a:solidFill>
                  <a:srgbClr val="FF0000"/>
                </a:solidFill>
              </a:rPr>
              <a:t>4</a:t>
            </a:r>
            <a:endParaRPr lang="nl-NL" baseline="30000" dirty="0"/>
          </a:p>
          <a:p>
            <a:r>
              <a:rPr lang="nl-NL" dirty="0"/>
              <a:t>Oftewel, elke nummer betekent de komma 1 plek naar rechts opschuiven</a:t>
            </a:r>
          </a:p>
          <a:p>
            <a:pPr marL="0" indent="0">
              <a:buNone/>
            </a:pPr>
            <a:endParaRPr lang="nl-NL" baseline="30000" dirty="0"/>
          </a:p>
          <a:p>
            <a:pPr marL="0" indent="0">
              <a:buNone/>
            </a:pPr>
            <a:r>
              <a:rPr lang="nl-NL" dirty="0"/>
              <a:t>Altijd in de </a:t>
            </a:r>
            <a:r>
              <a:rPr lang="nl-NL" b="1" u="sng" dirty="0">
                <a:solidFill>
                  <a:srgbClr val="FF0000"/>
                </a:solidFill>
              </a:rPr>
              <a:t>vorm 1,04 x 10</a:t>
            </a:r>
            <a:r>
              <a:rPr lang="nl-NL" b="1" u="sng" baseline="30000" dirty="0">
                <a:solidFill>
                  <a:srgbClr val="FF0000"/>
                </a:solidFill>
              </a:rPr>
              <a:t>n</a:t>
            </a:r>
          </a:p>
          <a:p>
            <a:pPr marL="0" indent="0">
              <a:buNone/>
            </a:pPr>
            <a:endParaRPr lang="nl-NL" baseline="30000" dirty="0"/>
          </a:p>
          <a:p>
            <a:endParaRPr lang="nl-NL" baseline="30000" dirty="0"/>
          </a:p>
          <a:p>
            <a:pPr marL="0" indent="0">
              <a:buNone/>
            </a:pPr>
            <a:r>
              <a:rPr lang="nl-NL" dirty="0"/>
              <a:t>10</a:t>
            </a:r>
            <a:r>
              <a:rPr lang="nl-NL" baseline="30000" dirty="0"/>
              <a:t>1</a:t>
            </a:r>
            <a:r>
              <a:rPr lang="nl-NL" dirty="0"/>
              <a:t> = 10 </a:t>
            </a:r>
          </a:p>
          <a:p>
            <a:pPr marL="0" indent="0">
              <a:buNone/>
            </a:pPr>
            <a:r>
              <a:rPr lang="nl-NL" dirty="0"/>
              <a:t>10</a:t>
            </a:r>
            <a:r>
              <a:rPr lang="nl-NL" baseline="30000" dirty="0"/>
              <a:t>2</a:t>
            </a:r>
            <a:r>
              <a:rPr lang="nl-NL" dirty="0"/>
              <a:t> = 100 (10 x 10)</a:t>
            </a:r>
          </a:p>
          <a:p>
            <a:pPr marL="0" indent="0">
              <a:buNone/>
            </a:pPr>
            <a:r>
              <a:rPr lang="nl-NL" dirty="0"/>
              <a:t>10</a:t>
            </a:r>
            <a:r>
              <a:rPr lang="nl-NL" baseline="30000" dirty="0"/>
              <a:t>3</a:t>
            </a:r>
            <a:r>
              <a:rPr lang="nl-NL" dirty="0"/>
              <a:t> = 1000 (10 x 10 x 10)</a:t>
            </a:r>
          </a:p>
          <a:p>
            <a:pPr marL="0" indent="0">
              <a:buNone/>
            </a:pPr>
            <a:r>
              <a:rPr lang="nl-NL" dirty="0"/>
              <a:t>10</a:t>
            </a:r>
            <a:r>
              <a:rPr lang="nl-NL" baseline="30000" dirty="0"/>
              <a:t>4</a:t>
            </a:r>
            <a:r>
              <a:rPr lang="nl-NL" dirty="0"/>
              <a:t> = 10.000 (10 x 10 x 10 x 10)</a:t>
            </a:r>
          </a:p>
          <a:p>
            <a:pPr marL="0" indent="0">
              <a:buNone/>
            </a:pPr>
            <a:r>
              <a:rPr lang="nl-NL" dirty="0"/>
              <a:t>10</a:t>
            </a:r>
            <a:r>
              <a:rPr lang="nl-NL" baseline="30000" dirty="0"/>
              <a:t>5</a:t>
            </a:r>
            <a:r>
              <a:rPr lang="nl-NL" dirty="0"/>
              <a:t> = 100.000 (10 x 10 x 10 x 10 x 10)</a:t>
            </a:r>
          </a:p>
          <a:p>
            <a:pPr marL="0" indent="0">
              <a:buNone/>
            </a:pPr>
            <a:r>
              <a:rPr lang="nl-NL" dirty="0"/>
              <a:t>Etc.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FB33FF0-7685-452E-B017-D137A2EB7322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</p:spTree>
    <p:extLst>
      <p:ext uri="{BB962C8B-B14F-4D97-AF65-F5344CB8AC3E}">
        <p14:creationId xmlns:p14="http://schemas.microsoft.com/office/powerpoint/2010/main" val="386107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2,25 x 10</a:t>
            </a:r>
            <a:r>
              <a:rPr lang="nl-NL" baseline="30000" dirty="0"/>
              <a:t>4</a:t>
            </a:r>
            <a:r>
              <a:rPr lang="nl-NL" dirty="0"/>
              <a:t> = 2,25 x 10.000 =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1,6 x 10</a:t>
            </a:r>
            <a:r>
              <a:rPr lang="nl-NL" baseline="30000" dirty="0"/>
              <a:t>9 </a:t>
            </a:r>
            <a:r>
              <a:rPr lang="nl-NL" dirty="0"/>
              <a:t>= 1,6 x ………………….=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Nu andersom</a:t>
            </a:r>
          </a:p>
          <a:p>
            <a:pPr marL="0" indent="0">
              <a:buNone/>
            </a:pPr>
            <a:r>
              <a:rPr lang="nl-NL" dirty="0"/>
              <a:t>45.000.000 = 4,5 x 10.000.000 = 4,5 x 10</a:t>
            </a:r>
            <a:r>
              <a:rPr lang="nl-NL" baseline="30000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endParaRPr lang="nl-NL" baseline="30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baseline="30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/>
              <a:t>879.000= 8,79 x ………            = 8,79 x 10</a:t>
            </a:r>
            <a:r>
              <a:rPr lang="nl-NL" baseline="30000" dirty="0">
                <a:solidFill>
                  <a:srgbClr val="FF0000"/>
                </a:solidFill>
              </a:rPr>
              <a:t>?</a:t>
            </a:r>
            <a:r>
              <a:rPr lang="nl-NL" dirty="0"/>
              <a:t>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1B05C4D-4BC1-4287-8666-83260242D68B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</p:spTree>
    <p:extLst>
      <p:ext uri="{BB962C8B-B14F-4D97-AF65-F5344CB8AC3E}">
        <p14:creationId xmlns:p14="http://schemas.microsoft.com/office/powerpoint/2010/main" val="3591042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9842" y="68569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nl-NL" dirty="0"/>
              <a:t>WN Kleine getallen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729842" y="1908413"/>
            <a:ext cx="9462782" cy="4487922"/>
          </a:xfrm>
        </p:spPr>
        <p:txBody>
          <a:bodyPr>
            <a:normAutofit fontScale="70000" lnSpcReduction="20000"/>
          </a:bodyPr>
          <a:lstStyle/>
          <a:p>
            <a:r>
              <a:rPr lang="nl-NL" dirty="0"/>
              <a:t>Altijd 1 getal voor de komma</a:t>
            </a:r>
          </a:p>
          <a:p>
            <a:r>
              <a:rPr lang="nl-NL" dirty="0"/>
              <a:t>Altijd vermenigvuldigen met een macht van 10</a:t>
            </a:r>
            <a:r>
              <a:rPr lang="nl-NL" baseline="30000" dirty="0">
                <a:solidFill>
                  <a:srgbClr val="FF0000"/>
                </a:solidFill>
              </a:rPr>
              <a:t>-n</a:t>
            </a:r>
          </a:p>
          <a:p>
            <a:r>
              <a:rPr lang="nl-NL" i="1" dirty="0"/>
              <a:t>Of </a:t>
            </a:r>
          </a:p>
          <a:p>
            <a:endParaRPr lang="nl-NL" i="1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0,002 wordt daardoor 2 x 10</a:t>
            </a:r>
            <a:r>
              <a:rPr lang="nl-NL" baseline="30000" dirty="0"/>
              <a:t>-3</a:t>
            </a:r>
          </a:p>
          <a:p>
            <a:pPr marL="0" indent="0">
              <a:buNone/>
            </a:pPr>
            <a:endParaRPr lang="nl-NL" baseline="30000" dirty="0"/>
          </a:p>
          <a:p>
            <a:pPr marL="0" indent="0">
              <a:buNone/>
            </a:pPr>
            <a:r>
              <a:rPr lang="nl-NL" dirty="0"/>
              <a:t>10</a:t>
            </a:r>
            <a:r>
              <a:rPr lang="nl-NL" baseline="30000" dirty="0"/>
              <a:t>-1</a:t>
            </a:r>
            <a:r>
              <a:rPr lang="nl-NL" dirty="0"/>
              <a:t> = 0,1  (1:10)</a:t>
            </a:r>
          </a:p>
          <a:p>
            <a:pPr marL="0" indent="0">
              <a:buNone/>
            </a:pPr>
            <a:r>
              <a:rPr lang="nl-NL" dirty="0"/>
              <a:t>10</a:t>
            </a:r>
            <a:r>
              <a:rPr lang="nl-NL" baseline="30000" dirty="0"/>
              <a:t>-2</a:t>
            </a:r>
            <a:r>
              <a:rPr lang="nl-NL" dirty="0"/>
              <a:t> = 0,01 (1: 100)</a:t>
            </a:r>
          </a:p>
          <a:p>
            <a:pPr marL="0" indent="0">
              <a:buNone/>
            </a:pPr>
            <a:r>
              <a:rPr lang="nl-NL" dirty="0"/>
              <a:t>10</a:t>
            </a:r>
            <a:r>
              <a:rPr lang="nl-NL" baseline="30000" dirty="0"/>
              <a:t>-3</a:t>
            </a:r>
            <a:r>
              <a:rPr lang="nl-NL" dirty="0"/>
              <a:t> = 0,001 (1: 1000)</a:t>
            </a:r>
          </a:p>
          <a:p>
            <a:pPr marL="0" indent="0">
              <a:buNone/>
            </a:pPr>
            <a:r>
              <a:rPr lang="nl-NL" dirty="0"/>
              <a:t>10</a:t>
            </a:r>
            <a:r>
              <a:rPr lang="nl-NL" baseline="30000" dirty="0"/>
              <a:t>-4</a:t>
            </a:r>
            <a:r>
              <a:rPr lang="nl-NL" dirty="0"/>
              <a:t> = 0,0001 (1: 10.000)</a:t>
            </a:r>
          </a:p>
          <a:p>
            <a:pPr marL="0" indent="0">
              <a:buNone/>
            </a:pPr>
            <a:r>
              <a:rPr lang="nl-NL" dirty="0"/>
              <a:t>10</a:t>
            </a:r>
            <a:r>
              <a:rPr lang="nl-NL" baseline="30000" dirty="0"/>
              <a:t>-5</a:t>
            </a:r>
            <a:r>
              <a:rPr lang="nl-NL" dirty="0"/>
              <a:t> = 0,00001 (1: 100.000)</a:t>
            </a:r>
          </a:p>
          <a:p>
            <a:pPr marL="0" indent="0">
              <a:buNone/>
            </a:pPr>
            <a:r>
              <a:rPr lang="nl-NL" dirty="0"/>
              <a:t>Etc. 				</a:t>
            </a:r>
          </a:p>
          <a:p>
            <a:pPr marL="0" indent="0">
              <a:buNone/>
            </a:pPr>
            <a:r>
              <a:rPr lang="nl-NL" dirty="0"/>
              <a:t>Let op hoe je dit in je rekenmachine zet!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524000" y="2780928"/>
          <a:ext cx="845694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5753100" imgH="342900" progId="Word.Document.12">
                  <p:embed/>
                </p:oleObj>
              </mc:Choice>
              <mc:Fallback>
                <p:oleObj name="Document" r:id="rId3" imgW="5753100" imgH="342900" progId="Word.Documen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2780928"/>
                        <a:ext cx="8456940" cy="504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22566B97-8AB7-4ACD-9A7B-0A94D73A73C2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</p:spTree>
    <p:extLst>
      <p:ext uri="{BB962C8B-B14F-4D97-AF65-F5344CB8AC3E}">
        <p14:creationId xmlns:p14="http://schemas.microsoft.com/office/powerpoint/2010/main" val="387397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0,45 = 4,5 : 10= 4,5 x 10</a:t>
            </a:r>
            <a:r>
              <a:rPr lang="nl-NL" baseline="30000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endParaRPr lang="nl-NL" baseline="30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baseline="30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/>
              <a:t>0,0000879= 8,79 : 100.000 = 8,79 x 10</a:t>
            </a:r>
            <a:r>
              <a:rPr lang="nl-NL" baseline="30000" dirty="0">
                <a:solidFill>
                  <a:srgbClr val="FF0000"/>
                </a:solidFill>
              </a:rPr>
              <a:t>?</a:t>
            </a:r>
            <a:r>
              <a:rPr lang="nl-NL" dirty="0"/>
              <a:t>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Nu andersom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2,25 x 10</a:t>
            </a:r>
            <a:r>
              <a:rPr lang="nl-NL" baseline="30000" dirty="0"/>
              <a:t>-4</a:t>
            </a:r>
            <a:r>
              <a:rPr lang="nl-NL" dirty="0"/>
              <a:t> = 2,25 : 10.000 =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1,6 </a:t>
            </a:r>
            <a:r>
              <a:rPr lang="nl-NL"/>
              <a:t>x 10</a:t>
            </a:r>
            <a:r>
              <a:rPr lang="nl-NL" baseline="30000"/>
              <a:t>-9 </a:t>
            </a:r>
            <a:r>
              <a:rPr lang="nl-NL" dirty="0"/>
              <a:t>= 1,6 x ………………….= </a:t>
            </a:r>
          </a:p>
        </p:txBody>
      </p:sp>
      <p:pic>
        <p:nvPicPr>
          <p:cNvPr id="12290" name="Picture 2" descr="➂ Wetenschapp. Notatie">
            <a:extLst>
              <a:ext uri="{FF2B5EF4-FFF2-40B4-BE49-F238E27FC236}">
                <a16:creationId xmlns:a16="http://schemas.microsoft.com/office/drawing/2014/main" id="{DE55EB78-9803-4C64-A539-8DE4164FE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535" y="2439255"/>
            <a:ext cx="3698147" cy="2773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DFE8C201-496B-481D-A8ED-8C2B92A73FD7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</p:spTree>
    <p:extLst>
      <p:ext uri="{BB962C8B-B14F-4D97-AF65-F5344CB8AC3E}">
        <p14:creationId xmlns:p14="http://schemas.microsoft.com/office/powerpoint/2010/main" val="350406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A204F-A04E-4BBF-888A-10CB5750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nl-NL" dirty="0"/>
            </a:br>
            <a:r>
              <a:rPr lang="nl-NL" dirty="0"/>
              <a:t>Aan het eind van de paragraaf weet 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wat wordt bedoeld met machtsverheffen.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welke plek machtsverheffen heeft in de voorrangsregels.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hoe je (grote en kleine) getallen met de wetenschappelijke notatie kunt weergeven.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hoe je rekent met grote en kleine getallen.</a:t>
            </a:r>
          </a:p>
          <a:p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95660C4-9771-4D62-8364-20D3AD1C5FEE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</p:spTree>
    <p:extLst>
      <p:ext uri="{BB962C8B-B14F-4D97-AF65-F5344CB8AC3E}">
        <p14:creationId xmlns:p14="http://schemas.microsoft.com/office/powerpoint/2010/main" val="264998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A204F-A04E-4BBF-888A-10CB5750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nl-NL" dirty="0"/>
            </a:br>
            <a:r>
              <a:rPr lang="nl-NL" dirty="0"/>
              <a:t>Aan het eind van de paragraaf weet 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hoe je de omtrek van een figuur kunt bepalen.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hoe je lengtematen kunt omrekenen.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hoe je de oppervlakte van een figuur kunt bepalen.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hoe je oppervlaktematen kunt omrekenen.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hoe je de inhoud van een ruimtelijk figuur kunt bepalen.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hoe je inhoudsmaten kunt omrekenen.</a:t>
            </a:r>
          </a:p>
          <a:p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95660C4-9771-4D62-8364-20D3AD1C5FEE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</p:spTree>
    <p:extLst>
      <p:ext uri="{BB962C8B-B14F-4D97-AF65-F5344CB8AC3E}">
        <p14:creationId xmlns:p14="http://schemas.microsoft.com/office/powerpoint/2010/main" val="1896787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>
            <a:extLst>
              <a:ext uri="{FF2B5EF4-FFF2-40B4-BE49-F238E27FC236}">
                <a16:creationId xmlns:a16="http://schemas.microsoft.com/office/drawing/2014/main" id="{CA906303-E415-4C48-AD06-74FA4C4D3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Lengte omrekenen</a:t>
            </a:r>
          </a:p>
        </p:txBody>
      </p:sp>
      <p:pic>
        <p:nvPicPr>
          <p:cNvPr id="1026" name="Picture 2" descr="Lengte omrekenen">
            <a:extLst>
              <a:ext uri="{FF2B5EF4-FFF2-40B4-BE49-F238E27FC236}">
                <a16:creationId xmlns:a16="http://schemas.microsoft.com/office/drawing/2014/main" id="{1FA29F36-26B3-41B9-A054-AAD1B4469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128" y="2243181"/>
            <a:ext cx="4556375" cy="263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7FA36617-86FA-4990-AD84-18D132BE458D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</p:spTree>
    <p:extLst>
      <p:ext uri="{BB962C8B-B14F-4D97-AF65-F5344CB8AC3E}">
        <p14:creationId xmlns:p14="http://schemas.microsoft.com/office/powerpoint/2010/main" val="270587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>
            <a:extLst>
              <a:ext uri="{FF2B5EF4-FFF2-40B4-BE49-F238E27FC236}">
                <a16:creationId xmlns:a16="http://schemas.microsoft.com/office/drawing/2014/main" id="{CA906303-E415-4C48-AD06-74FA4C4D3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Oppervlakte omrekenen</a:t>
            </a:r>
          </a:p>
        </p:txBody>
      </p:sp>
      <p:pic>
        <p:nvPicPr>
          <p:cNvPr id="3074" name="Picture 2" descr="Oppervlakte-eenheden - MijnRekensite">
            <a:extLst>
              <a:ext uri="{FF2B5EF4-FFF2-40B4-BE49-F238E27FC236}">
                <a16:creationId xmlns:a16="http://schemas.microsoft.com/office/drawing/2014/main" id="{01043067-24DE-4855-AB0C-AECAC1B92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950" y="2094451"/>
            <a:ext cx="52387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9DC37CE5-B2CE-44D4-878D-10BF0FEADD5B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</p:spTree>
    <p:extLst>
      <p:ext uri="{BB962C8B-B14F-4D97-AF65-F5344CB8AC3E}">
        <p14:creationId xmlns:p14="http://schemas.microsoft.com/office/powerpoint/2010/main" val="4260896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>
            <a:extLst>
              <a:ext uri="{FF2B5EF4-FFF2-40B4-BE49-F238E27FC236}">
                <a16:creationId xmlns:a16="http://schemas.microsoft.com/office/drawing/2014/main" id="{CA906303-E415-4C48-AD06-74FA4C4D3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omrekenen</a:t>
            </a:r>
          </a:p>
        </p:txBody>
      </p:sp>
      <p:pic>
        <p:nvPicPr>
          <p:cNvPr id="4098" name="Picture 2" descr="inhoud eenheden omrekenen - Google zoeken | Metrieke stelsel, Wiskunde,  Rekenen">
            <a:extLst>
              <a:ext uri="{FF2B5EF4-FFF2-40B4-BE49-F238E27FC236}">
                <a16:creationId xmlns:a16="http://schemas.microsoft.com/office/drawing/2014/main" id="{1CAB7390-B05E-48EF-B267-0B3452677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2057400"/>
            <a:ext cx="60007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925B99A5-02A5-459E-BA81-69637C653FD9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</p:spTree>
    <p:extLst>
      <p:ext uri="{BB962C8B-B14F-4D97-AF65-F5344CB8AC3E}">
        <p14:creationId xmlns:p14="http://schemas.microsoft.com/office/powerpoint/2010/main" val="4170049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A204F-A04E-4BBF-888A-10CB5750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nl-NL" dirty="0"/>
            </a:br>
            <a:r>
              <a:rPr lang="nl-NL" dirty="0"/>
              <a:t>Aan het eind van de paragraaf weet 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hoe je de omtrek van een figuur kunt bepalen.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hoe je lengtematen kunt omrekenen.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hoe je de oppervlakte van een figuur kunt bepalen.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hoe je oppervlaktematen kunt omrekenen.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hoe je de inhoud van een ruimtelijk figuur kunt bepalen.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hoe je inhoudsmaten kunt omrekenen.</a:t>
            </a:r>
          </a:p>
          <a:p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95660C4-9771-4D62-8364-20D3AD1C5FEE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</p:spTree>
    <p:extLst>
      <p:ext uri="{BB962C8B-B14F-4D97-AF65-F5344CB8AC3E}">
        <p14:creationId xmlns:p14="http://schemas.microsoft.com/office/powerpoint/2010/main" val="83757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6C452-A034-4503-B578-2B7F981B66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Thema</a:t>
            </a:r>
            <a:br>
              <a:rPr lang="nl-NL" dirty="0"/>
            </a:br>
            <a:r>
              <a:rPr lang="nl-NL" dirty="0"/>
              <a:t>Rekenen 2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3E9DF7D-3ED3-41BC-9013-8106DBEB17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4. Snelheid</a:t>
            </a:r>
          </a:p>
          <a:p>
            <a:r>
              <a:rPr lang="nl-NL" dirty="0"/>
              <a:t>5. Massa/dichtheid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2E89BCF-B6BB-4CB0-8B2C-1FDAF74EF031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  <p:pic>
        <p:nvPicPr>
          <p:cNvPr id="2050" name="Picture 2" descr="Noorderpoort | Taal en Rekenen">
            <a:extLst>
              <a:ext uri="{FF2B5EF4-FFF2-40B4-BE49-F238E27FC236}">
                <a16:creationId xmlns:a16="http://schemas.microsoft.com/office/drawing/2014/main" id="{5C91C3B0-2231-4ACF-B758-080D9C31D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036" y="628444"/>
            <a:ext cx="5384366" cy="2692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546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A204F-A04E-4BBF-888A-10CB5750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nl-NL" dirty="0"/>
            </a:br>
            <a:r>
              <a:rPr lang="nl-NL" dirty="0"/>
              <a:t>Aan het eind van de paragraaf weet 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dat je als eenheid van tijd seconde, minuut of uur gebruikt.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dat je meter per seconde of kilometer per uur gebruikt als eenheid voor snelheid.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dat de massa van een voorwerp wordt uitgedrukt in (kilo)gram.</a:t>
            </a:r>
          </a:p>
          <a:p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95660C4-9771-4D62-8364-20D3AD1C5FEE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</p:spTree>
    <p:extLst>
      <p:ext uri="{BB962C8B-B14F-4D97-AF65-F5344CB8AC3E}">
        <p14:creationId xmlns:p14="http://schemas.microsoft.com/office/powerpoint/2010/main" val="3890247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Snelheid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95660C4-9771-4D62-8364-20D3AD1C5FEE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Rekenen 2</a:t>
            </a:r>
          </a:p>
        </p:txBody>
      </p:sp>
      <p:pic>
        <p:nvPicPr>
          <p:cNvPr id="5122" name="Picture 2" descr="Formule snelheid en rekendriehoek">
            <a:extLst>
              <a:ext uri="{FF2B5EF4-FFF2-40B4-BE49-F238E27FC236}">
                <a16:creationId xmlns:a16="http://schemas.microsoft.com/office/drawing/2014/main" id="{E53C33DB-849C-496D-9DBE-BDE1B66EB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05" y="2391386"/>
            <a:ext cx="5215156" cy="29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Omrekenen van m/s naar km/u en omgekeerd">
            <a:extLst>
              <a:ext uri="{FF2B5EF4-FFF2-40B4-BE49-F238E27FC236}">
                <a16:creationId xmlns:a16="http://schemas.microsoft.com/office/drawing/2014/main" id="{0D2AB10E-12D9-4F04-BF5B-32F847EB6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558" y="2201409"/>
            <a:ext cx="3394963" cy="2767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212595"/>
      </p:ext>
    </p:extLst>
  </p:cSld>
  <p:clrMapOvr>
    <a:masterClrMapping/>
  </p:clrMapOvr>
</p:sld>
</file>

<file path=ppt/theme/theme1.xml><?xml version="1.0" encoding="utf-8"?>
<a:theme xmlns:a="http://schemas.openxmlformats.org/drawingml/2006/main" name="Terugblik">
  <a:themeElements>
    <a:clrScheme name="Terugbli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6874CCE2F281429577372E8234F084" ma:contentTypeVersion="2" ma:contentTypeDescription="Een nieuw document maken." ma:contentTypeScope="" ma:versionID="4bbb3181e3369cd85ec2b1863423be74">
  <xsd:schema xmlns:xsd="http://www.w3.org/2001/XMLSchema" xmlns:xs="http://www.w3.org/2001/XMLSchema" xmlns:p="http://schemas.microsoft.com/office/2006/metadata/properties" xmlns:ns2="5b4ce638-4980-4cd5-a94c-6f7c3f328b65" targetNamespace="http://schemas.microsoft.com/office/2006/metadata/properties" ma:root="true" ma:fieldsID="464ced9e5eebf34dfce6811add9f331b" ns2:_="">
    <xsd:import namespace="5b4ce638-4980-4cd5-a94c-6f7c3f328b65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4ce638-4980-4cd5-a94c-6f7c3f328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EF4CF1-660F-4B77-82BF-D0CD8F3D5A6C}">
  <ds:schemaRefs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5b4ce638-4980-4cd5-a94c-6f7c3f328b65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156DD0C-98CB-4E19-9D50-EB3771D450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317889-BAEB-40E0-B34D-52669E364D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4ce638-4980-4cd5-a94c-6f7c3f328b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284</TotalTime>
  <Words>360</Words>
  <Application>Microsoft Office PowerPoint</Application>
  <PresentationFormat>Breedbeeld</PresentationFormat>
  <Paragraphs>125</Paragraphs>
  <Slides>19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Terugblik</vt:lpstr>
      <vt:lpstr>Document</vt:lpstr>
      <vt:lpstr>Thema Rekenen 2 </vt:lpstr>
      <vt:lpstr>Leerdoelen</vt:lpstr>
      <vt:lpstr>Lengte omrekenen</vt:lpstr>
      <vt:lpstr>Oppervlakte omrekenen</vt:lpstr>
      <vt:lpstr>Inhoud omrekenen</vt:lpstr>
      <vt:lpstr>Leerdoelen</vt:lpstr>
      <vt:lpstr>Thema Rekenen 2 </vt:lpstr>
      <vt:lpstr>Leerdoelen</vt:lpstr>
      <vt:lpstr>Snelheid</vt:lpstr>
      <vt:lpstr>Massa</vt:lpstr>
      <vt:lpstr>Leerdoelen</vt:lpstr>
      <vt:lpstr>Thema Rekenen 2 </vt:lpstr>
      <vt:lpstr>Leerdoelen</vt:lpstr>
      <vt:lpstr>PowerPoint-presentatie</vt:lpstr>
      <vt:lpstr>Afspraken/ eisen Wetenschappelijk notatie</vt:lpstr>
      <vt:lpstr>Voorbeeld</vt:lpstr>
      <vt:lpstr>WN Kleine getallen</vt:lpstr>
      <vt:lpstr>Voorbeeld</vt:lpstr>
      <vt:lpstr>Leerdoelen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2, Situaties en verbanden </dc:title>
  <dc:creator>Selten,  H.</dc:creator>
  <cp:lastModifiedBy>Selten,  H.</cp:lastModifiedBy>
  <cp:revision>6</cp:revision>
  <dcterms:created xsi:type="dcterms:W3CDTF">2019-06-13T08:20:54Z</dcterms:created>
  <dcterms:modified xsi:type="dcterms:W3CDTF">2020-10-15T13:19:24Z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0x010100796874CCE2F281429577372E8234F084</vt:lpwstr>
  </property>
</Properties>
</file>